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0" r:id="rId2"/>
  </p:sldMasterIdLst>
  <p:notesMasterIdLst>
    <p:notesMasterId r:id="rId15"/>
  </p:notesMasterIdLst>
  <p:sldIdLst>
    <p:sldId id="273" r:id="rId3"/>
    <p:sldId id="274" r:id="rId4"/>
    <p:sldId id="258" r:id="rId5"/>
    <p:sldId id="259" r:id="rId6"/>
    <p:sldId id="271" r:id="rId7"/>
    <p:sldId id="272" r:id="rId8"/>
    <p:sldId id="263" r:id="rId9"/>
    <p:sldId id="264" r:id="rId10"/>
    <p:sldId id="267" r:id="rId11"/>
    <p:sldId id="266" r:id="rId12"/>
    <p:sldId id="261" r:id="rId13"/>
    <p:sldId id="26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D41DAC-589C-42B2-BDCC-6466F185CA11}" v="214" dt="2022-11-13T12:49:22.228"/>
    <p1510:client id="{53DC08FB-07D3-4874-A3BF-F5C9DCC5C5B1}" v="173" dt="2022-11-14T08:51:21.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60"/>
  </p:normalViewPr>
  <p:slideViewPr>
    <p:cSldViewPr snapToGrid="0">
      <p:cViewPr varScale="1">
        <p:scale>
          <a:sx n="59" d="100"/>
          <a:sy n="59" d="100"/>
        </p:scale>
        <p:origin x="95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1081D4-851B-4AB1-ACBD-31B0F9748694}" type="doc">
      <dgm:prSet loTypeId="urn:microsoft.com/office/officeart/2005/8/layout/process1" loCatId="process" qsTypeId="urn:microsoft.com/office/officeart/2005/8/quickstyle/simple4" qsCatId="simple" csTypeId="urn:microsoft.com/office/officeart/2005/8/colors/colorful1" csCatId="colorful" phldr="1"/>
      <dgm:spPr/>
      <dgm:t>
        <a:bodyPr/>
        <a:lstStyle/>
        <a:p>
          <a:endParaRPr lang="nl-NL"/>
        </a:p>
      </dgm:t>
    </dgm:pt>
    <dgm:pt modelId="{EB94D01B-DBBE-4F0A-971F-E6B1F03D1E7C}">
      <dgm:prSet/>
      <dgm:spPr/>
      <dgm:t>
        <a:bodyPr/>
        <a:lstStyle/>
        <a:p>
          <a:r>
            <a:rPr lang="nl-NL" err="1"/>
            <a:t>Empathize</a:t>
          </a:r>
          <a:r>
            <a:rPr lang="nl-NL"/>
            <a:t> </a:t>
          </a:r>
        </a:p>
      </dgm:t>
    </dgm:pt>
    <dgm:pt modelId="{F504FF67-C882-4F2C-BB94-94DB9D329839}" type="parTrans" cxnId="{CD21CD0D-F656-4269-9DEB-20F2098C6F56}">
      <dgm:prSet/>
      <dgm:spPr/>
      <dgm:t>
        <a:bodyPr/>
        <a:lstStyle/>
        <a:p>
          <a:endParaRPr lang="nl-NL"/>
        </a:p>
      </dgm:t>
    </dgm:pt>
    <dgm:pt modelId="{799C5866-048A-4B94-9CA4-3E41342A952B}" type="sibTrans" cxnId="{CD21CD0D-F656-4269-9DEB-20F2098C6F56}">
      <dgm:prSet/>
      <dgm:spPr/>
      <dgm:t>
        <a:bodyPr/>
        <a:lstStyle/>
        <a:p>
          <a:endParaRPr lang="nl-NL"/>
        </a:p>
      </dgm:t>
    </dgm:pt>
    <dgm:pt modelId="{089D8A43-2B6B-4F1A-8818-0BD6491CEF9D}">
      <dgm:prSet/>
      <dgm:spPr/>
      <dgm:t>
        <a:bodyPr/>
        <a:lstStyle/>
        <a:p>
          <a:r>
            <a:rPr lang="nl-NL" err="1"/>
            <a:t>Define</a:t>
          </a:r>
          <a:endParaRPr lang="nl-NL"/>
        </a:p>
      </dgm:t>
    </dgm:pt>
    <dgm:pt modelId="{1A536CF6-02E4-4933-BEE8-0E1536879522}" type="parTrans" cxnId="{D8ACB828-A7F5-4C2A-8919-74EB34A1CE3D}">
      <dgm:prSet/>
      <dgm:spPr/>
      <dgm:t>
        <a:bodyPr/>
        <a:lstStyle/>
        <a:p>
          <a:endParaRPr lang="nl-NL"/>
        </a:p>
      </dgm:t>
    </dgm:pt>
    <dgm:pt modelId="{F5CE020A-725B-47D5-9067-BFCE73402C15}" type="sibTrans" cxnId="{D8ACB828-A7F5-4C2A-8919-74EB34A1CE3D}">
      <dgm:prSet/>
      <dgm:spPr/>
      <dgm:t>
        <a:bodyPr/>
        <a:lstStyle/>
        <a:p>
          <a:endParaRPr lang="nl-NL"/>
        </a:p>
      </dgm:t>
    </dgm:pt>
    <dgm:pt modelId="{B84520B3-57ED-4146-9924-9609D9695614}">
      <dgm:prSet/>
      <dgm:spPr/>
      <dgm:t>
        <a:bodyPr/>
        <a:lstStyle/>
        <a:p>
          <a:r>
            <a:rPr lang="nl-NL"/>
            <a:t>Ideate </a:t>
          </a:r>
        </a:p>
      </dgm:t>
    </dgm:pt>
    <dgm:pt modelId="{CB294149-8696-45B2-AD9F-F8A8292F3437}" type="parTrans" cxnId="{C20C0951-796A-4EAA-A3F0-2D1E290AD6B5}">
      <dgm:prSet/>
      <dgm:spPr/>
      <dgm:t>
        <a:bodyPr/>
        <a:lstStyle/>
        <a:p>
          <a:endParaRPr lang="nl-NL"/>
        </a:p>
      </dgm:t>
    </dgm:pt>
    <dgm:pt modelId="{EDDD5626-4067-4A86-ADE8-CB710546A735}" type="sibTrans" cxnId="{C20C0951-796A-4EAA-A3F0-2D1E290AD6B5}">
      <dgm:prSet/>
      <dgm:spPr/>
      <dgm:t>
        <a:bodyPr/>
        <a:lstStyle/>
        <a:p>
          <a:endParaRPr lang="nl-NL"/>
        </a:p>
      </dgm:t>
    </dgm:pt>
    <dgm:pt modelId="{0A3416A9-7EA5-45F0-84C8-70E3710E5555}">
      <dgm:prSet/>
      <dgm:spPr/>
      <dgm:t>
        <a:bodyPr/>
        <a:lstStyle/>
        <a:p>
          <a:r>
            <a:rPr lang="nl-NL"/>
            <a:t>Prototype</a:t>
          </a:r>
        </a:p>
      </dgm:t>
    </dgm:pt>
    <dgm:pt modelId="{3562D315-7C71-42C3-ACFA-2371C5055C00}" type="parTrans" cxnId="{F082A6F2-D2A0-4340-8699-E97067E039EF}">
      <dgm:prSet/>
      <dgm:spPr/>
      <dgm:t>
        <a:bodyPr/>
        <a:lstStyle/>
        <a:p>
          <a:endParaRPr lang="nl-NL"/>
        </a:p>
      </dgm:t>
    </dgm:pt>
    <dgm:pt modelId="{BE048C4F-652B-402D-9ABB-C818206F8AC9}" type="sibTrans" cxnId="{F082A6F2-D2A0-4340-8699-E97067E039EF}">
      <dgm:prSet/>
      <dgm:spPr/>
      <dgm:t>
        <a:bodyPr/>
        <a:lstStyle/>
        <a:p>
          <a:endParaRPr lang="nl-NL"/>
        </a:p>
      </dgm:t>
    </dgm:pt>
    <dgm:pt modelId="{30F03C53-7B22-46DD-89C5-C8B3019172C4}">
      <dgm:prSet/>
      <dgm:spPr/>
      <dgm:t>
        <a:bodyPr/>
        <a:lstStyle/>
        <a:p>
          <a:r>
            <a:rPr lang="nl-NL"/>
            <a:t>Test </a:t>
          </a:r>
        </a:p>
      </dgm:t>
    </dgm:pt>
    <dgm:pt modelId="{288EFDCB-59F5-4BE6-8895-893262D9B526}" type="parTrans" cxnId="{BCC2206B-450B-491C-9EAF-8389AD5DD219}">
      <dgm:prSet/>
      <dgm:spPr/>
      <dgm:t>
        <a:bodyPr/>
        <a:lstStyle/>
        <a:p>
          <a:endParaRPr lang="nl-NL"/>
        </a:p>
      </dgm:t>
    </dgm:pt>
    <dgm:pt modelId="{654C0297-20A7-40F1-803B-72572B192015}" type="sibTrans" cxnId="{BCC2206B-450B-491C-9EAF-8389AD5DD219}">
      <dgm:prSet/>
      <dgm:spPr/>
      <dgm:t>
        <a:bodyPr/>
        <a:lstStyle/>
        <a:p>
          <a:endParaRPr lang="nl-NL"/>
        </a:p>
      </dgm:t>
    </dgm:pt>
    <dgm:pt modelId="{633EEB5D-AF8D-4C64-B7E8-FFEAEFA2F848}" type="pres">
      <dgm:prSet presAssocID="{E41081D4-851B-4AB1-ACBD-31B0F9748694}" presName="Name0" presStyleCnt="0">
        <dgm:presLayoutVars>
          <dgm:dir/>
          <dgm:resizeHandles val="exact"/>
        </dgm:presLayoutVars>
      </dgm:prSet>
      <dgm:spPr/>
    </dgm:pt>
    <dgm:pt modelId="{CE5CF864-A8FC-4965-8AA8-B647FDC301A4}" type="pres">
      <dgm:prSet presAssocID="{EB94D01B-DBBE-4F0A-971F-E6B1F03D1E7C}" presName="node" presStyleLbl="node1" presStyleIdx="0" presStyleCnt="5">
        <dgm:presLayoutVars>
          <dgm:bulletEnabled val="1"/>
        </dgm:presLayoutVars>
      </dgm:prSet>
      <dgm:spPr/>
    </dgm:pt>
    <dgm:pt modelId="{E7C5AF95-EA54-4DE5-8A87-1AF779D571B6}" type="pres">
      <dgm:prSet presAssocID="{799C5866-048A-4B94-9CA4-3E41342A952B}" presName="sibTrans" presStyleLbl="sibTrans2D1" presStyleIdx="0" presStyleCnt="4"/>
      <dgm:spPr/>
    </dgm:pt>
    <dgm:pt modelId="{4245750B-33FC-4534-9B08-85AD0FFDE2AC}" type="pres">
      <dgm:prSet presAssocID="{799C5866-048A-4B94-9CA4-3E41342A952B}" presName="connectorText" presStyleLbl="sibTrans2D1" presStyleIdx="0" presStyleCnt="4"/>
      <dgm:spPr/>
    </dgm:pt>
    <dgm:pt modelId="{3271E447-E6AD-47C8-9F04-689EB61B7607}" type="pres">
      <dgm:prSet presAssocID="{089D8A43-2B6B-4F1A-8818-0BD6491CEF9D}" presName="node" presStyleLbl="node1" presStyleIdx="1" presStyleCnt="5">
        <dgm:presLayoutVars>
          <dgm:bulletEnabled val="1"/>
        </dgm:presLayoutVars>
      </dgm:prSet>
      <dgm:spPr/>
    </dgm:pt>
    <dgm:pt modelId="{83801227-2577-46F0-8D7C-3D2AD1586E0F}" type="pres">
      <dgm:prSet presAssocID="{F5CE020A-725B-47D5-9067-BFCE73402C15}" presName="sibTrans" presStyleLbl="sibTrans2D1" presStyleIdx="1" presStyleCnt="4"/>
      <dgm:spPr/>
    </dgm:pt>
    <dgm:pt modelId="{B2F5E649-3366-4F48-92E0-D2C64492A216}" type="pres">
      <dgm:prSet presAssocID="{F5CE020A-725B-47D5-9067-BFCE73402C15}" presName="connectorText" presStyleLbl="sibTrans2D1" presStyleIdx="1" presStyleCnt="4"/>
      <dgm:spPr/>
    </dgm:pt>
    <dgm:pt modelId="{D14D383D-75E7-4529-9477-CD6C0039769E}" type="pres">
      <dgm:prSet presAssocID="{B84520B3-57ED-4146-9924-9609D9695614}" presName="node" presStyleLbl="node1" presStyleIdx="2" presStyleCnt="5">
        <dgm:presLayoutVars>
          <dgm:bulletEnabled val="1"/>
        </dgm:presLayoutVars>
      </dgm:prSet>
      <dgm:spPr/>
    </dgm:pt>
    <dgm:pt modelId="{A8497F49-D344-4DE4-BDFC-CC09DBF4F65F}" type="pres">
      <dgm:prSet presAssocID="{EDDD5626-4067-4A86-ADE8-CB710546A735}" presName="sibTrans" presStyleLbl="sibTrans2D1" presStyleIdx="2" presStyleCnt="4"/>
      <dgm:spPr/>
    </dgm:pt>
    <dgm:pt modelId="{217BCCF8-FA23-4A60-AC3C-96AC7F1A5729}" type="pres">
      <dgm:prSet presAssocID="{EDDD5626-4067-4A86-ADE8-CB710546A735}" presName="connectorText" presStyleLbl="sibTrans2D1" presStyleIdx="2" presStyleCnt="4"/>
      <dgm:spPr/>
    </dgm:pt>
    <dgm:pt modelId="{5A0BA08F-A1C7-41D8-A9DE-0359511A77D7}" type="pres">
      <dgm:prSet presAssocID="{0A3416A9-7EA5-45F0-84C8-70E3710E5555}" presName="node" presStyleLbl="node1" presStyleIdx="3" presStyleCnt="5">
        <dgm:presLayoutVars>
          <dgm:bulletEnabled val="1"/>
        </dgm:presLayoutVars>
      </dgm:prSet>
      <dgm:spPr/>
    </dgm:pt>
    <dgm:pt modelId="{D2D5D182-D29E-4BFF-BE3D-05C9511A7E99}" type="pres">
      <dgm:prSet presAssocID="{BE048C4F-652B-402D-9ABB-C818206F8AC9}" presName="sibTrans" presStyleLbl="sibTrans2D1" presStyleIdx="3" presStyleCnt="4"/>
      <dgm:spPr/>
    </dgm:pt>
    <dgm:pt modelId="{76D3E1D2-8E79-46BD-9441-02C8FE7A0782}" type="pres">
      <dgm:prSet presAssocID="{BE048C4F-652B-402D-9ABB-C818206F8AC9}" presName="connectorText" presStyleLbl="sibTrans2D1" presStyleIdx="3" presStyleCnt="4"/>
      <dgm:spPr/>
    </dgm:pt>
    <dgm:pt modelId="{AB5008CE-6721-4189-9FC3-6A3B46B8B3C9}" type="pres">
      <dgm:prSet presAssocID="{30F03C53-7B22-46DD-89C5-C8B3019172C4}" presName="node" presStyleLbl="node1" presStyleIdx="4" presStyleCnt="5">
        <dgm:presLayoutVars>
          <dgm:bulletEnabled val="1"/>
        </dgm:presLayoutVars>
      </dgm:prSet>
      <dgm:spPr/>
    </dgm:pt>
  </dgm:ptLst>
  <dgm:cxnLst>
    <dgm:cxn modelId="{CD21CD0D-F656-4269-9DEB-20F2098C6F56}" srcId="{E41081D4-851B-4AB1-ACBD-31B0F9748694}" destId="{EB94D01B-DBBE-4F0A-971F-E6B1F03D1E7C}" srcOrd="0" destOrd="0" parTransId="{F504FF67-C882-4F2C-BB94-94DB9D329839}" sibTransId="{799C5866-048A-4B94-9CA4-3E41342A952B}"/>
    <dgm:cxn modelId="{BB310A10-34EE-4336-9B44-7146B0AF02D2}" type="presOf" srcId="{EB94D01B-DBBE-4F0A-971F-E6B1F03D1E7C}" destId="{CE5CF864-A8FC-4965-8AA8-B647FDC301A4}" srcOrd="0" destOrd="0" presId="urn:microsoft.com/office/officeart/2005/8/layout/process1"/>
    <dgm:cxn modelId="{5878971D-D596-4328-9A0E-776CF297B8CC}" type="presOf" srcId="{089D8A43-2B6B-4F1A-8818-0BD6491CEF9D}" destId="{3271E447-E6AD-47C8-9F04-689EB61B7607}" srcOrd="0" destOrd="0" presId="urn:microsoft.com/office/officeart/2005/8/layout/process1"/>
    <dgm:cxn modelId="{D8ACB828-A7F5-4C2A-8919-74EB34A1CE3D}" srcId="{E41081D4-851B-4AB1-ACBD-31B0F9748694}" destId="{089D8A43-2B6B-4F1A-8818-0BD6491CEF9D}" srcOrd="1" destOrd="0" parTransId="{1A536CF6-02E4-4933-BEE8-0E1536879522}" sibTransId="{F5CE020A-725B-47D5-9067-BFCE73402C15}"/>
    <dgm:cxn modelId="{06A38230-4D57-4A66-9A0B-A0B645103C31}" type="presOf" srcId="{0A3416A9-7EA5-45F0-84C8-70E3710E5555}" destId="{5A0BA08F-A1C7-41D8-A9DE-0359511A77D7}" srcOrd="0" destOrd="0" presId="urn:microsoft.com/office/officeart/2005/8/layout/process1"/>
    <dgm:cxn modelId="{A81D4A64-4120-4CD1-B9B8-431B51ABC880}" type="presOf" srcId="{799C5866-048A-4B94-9CA4-3E41342A952B}" destId="{E7C5AF95-EA54-4DE5-8A87-1AF779D571B6}" srcOrd="0" destOrd="0" presId="urn:microsoft.com/office/officeart/2005/8/layout/process1"/>
    <dgm:cxn modelId="{265F6C6A-9243-4155-93A7-990E4D58D4E4}" type="presOf" srcId="{B84520B3-57ED-4146-9924-9609D9695614}" destId="{D14D383D-75E7-4529-9477-CD6C0039769E}" srcOrd="0" destOrd="0" presId="urn:microsoft.com/office/officeart/2005/8/layout/process1"/>
    <dgm:cxn modelId="{BCC2206B-450B-491C-9EAF-8389AD5DD219}" srcId="{E41081D4-851B-4AB1-ACBD-31B0F9748694}" destId="{30F03C53-7B22-46DD-89C5-C8B3019172C4}" srcOrd="4" destOrd="0" parTransId="{288EFDCB-59F5-4BE6-8895-893262D9B526}" sibTransId="{654C0297-20A7-40F1-803B-72572B192015}"/>
    <dgm:cxn modelId="{DB87C16B-3009-4766-9BD3-D90B9AB60166}" type="presOf" srcId="{30F03C53-7B22-46DD-89C5-C8B3019172C4}" destId="{AB5008CE-6721-4189-9FC3-6A3B46B8B3C9}" srcOrd="0" destOrd="0" presId="urn:microsoft.com/office/officeart/2005/8/layout/process1"/>
    <dgm:cxn modelId="{C20C0951-796A-4EAA-A3F0-2D1E290AD6B5}" srcId="{E41081D4-851B-4AB1-ACBD-31B0F9748694}" destId="{B84520B3-57ED-4146-9924-9609D9695614}" srcOrd="2" destOrd="0" parTransId="{CB294149-8696-45B2-AD9F-F8A8292F3437}" sibTransId="{EDDD5626-4067-4A86-ADE8-CB710546A735}"/>
    <dgm:cxn modelId="{EC68EC52-039C-4295-9FF4-432434C7245F}" type="presOf" srcId="{EDDD5626-4067-4A86-ADE8-CB710546A735}" destId="{A8497F49-D344-4DE4-BDFC-CC09DBF4F65F}" srcOrd="0" destOrd="0" presId="urn:microsoft.com/office/officeart/2005/8/layout/process1"/>
    <dgm:cxn modelId="{D0474289-B481-4081-B5D7-4688C5AAC3A6}" type="presOf" srcId="{BE048C4F-652B-402D-9ABB-C818206F8AC9}" destId="{76D3E1D2-8E79-46BD-9441-02C8FE7A0782}" srcOrd="1" destOrd="0" presId="urn:microsoft.com/office/officeart/2005/8/layout/process1"/>
    <dgm:cxn modelId="{9E82C792-75A4-44ED-9F86-FA147FE792C3}" type="presOf" srcId="{F5CE020A-725B-47D5-9067-BFCE73402C15}" destId="{B2F5E649-3366-4F48-92E0-D2C64492A216}" srcOrd="1" destOrd="0" presId="urn:microsoft.com/office/officeart/2005/8/layout/process1"/>
    <dgm:cxn modelId="{C9740EC1-0CAA-46BE-8828-62CE2D1D877A}" type="presOf" srcId="{F5CE020A-725B-47D5-9067-BFCE73402C15}" destId="{83801227-2577-46F0-8D7C-3D2AD1586E0F}" srcOrd="0" destOrd="0" presId="urn:microsoft.com/office/officeart/2005/8/layout/process1"/>
    <dgm:cxn modelId="{EFD9E1C6-6E1E-4B2C-89B6-F2C7900EA51C}" type="presOf" srcId="{E41081D4-851B-4AB1-ACBD-31B0F9748694}" destId="{633EEB5D-AF8D-4C64-B7E8-FFEAEFA2F848}" srcOrd="0" destOrd="0" presId="urn:microsoft.com/office/officeart/2005/8/layout/process1"/>
    <dgm:cxn modelId="{E91B28E9-DDFE-489D-AE1B-7B940DA8D514}" type="presOf" srcId="{BE048C4F-652B-402D-9ABB-C818206F8AC9}" destId="{D2D5D182-D29E-4BFF-BE3D-05C9511A7E99}" srcOrd="0" destOrd="0" presId="urn:microsoft.com/office/officeart/2005/8/layout/process1"/>
    <dgm:cxn modelId="{F082A6F2-D2A0-4340-8699-E97067E039EF}" srcId="{E41081D4-851B-4AB1-ACBD-31B0F9748694}" destId="{0A3416A9-7EA5-45F0-84C8-70E3710E5555}" srcOrd="3" destOrd="0" parTransId="{3562D315-7C71-42C3-ACFA-2371C5055C00}" sibTransId="{BE048C4F-652B-402D-9ABB-C818206F8AC9}"/>
    <dgm:cxn modelId="{B8F66FF6-6375-4CF8-BEF7-ADF5BFF520C8}" type="presOf" srcId="{EDDD5626-4067-4A86-ADE8-CB710546A735}" destId="{217BCCF8-FA23-4A60-AC3C-96AC7F1A5729}" srcOrd="1" destOrd="0" presId="urn:microsoft.com/office/officeart/2005/8/layout/process1"/>
    <dgm:cxn modelId="{A4A420FF-A935-46BF-89A3-9B208CC97DF4}" type="presOf" srcId="{799C5866-048A-4B94-9CA4-3E41342A952B}" destId="{4245750B-33FC-4534-9B08-85AD0FFDE2AC}" srcOrd="1" destOrd="0" presId="urn:microsoft.com/office/officeart/2005/8/layout/process1"/>
    <dgm:cxn modelId="{7BD14B7C-E898-4B6D-B64B-307544F55DCD}" type="presParOf" srcId="{633EEB5D-AF8D-4C64-B7E8-FFEAEFA2F848}" destId="{CE5CF864-A8FC-4965-8AA8-B647FDC301A4}" srcOrd="0" destOrd="0" presId="urn:microsoft.com/office/officeart/2005/8/layout/process1"/>
    <dgm:cxn modelId="{AA14E63A-3B05-4A17-9140-EBECC54287C4}" type="presParOf" srcId="{633EEB5D-AF8D-4C64-B7E8-FFEAEFA2F848}" destId="{E7C5AF95-EA54-4DE5-8A87-1AF779D571B6}" srcOrd="1" destOrd="0" presId="urn:microsoft.com/office/officeart/2005/8/layout/process1"/>
    <dgm:cxn modelId="{C8732984-BDCB-47BC-9C32-8511F9434BDC}" type="presParOf" srcId="{E7C5AF95-EA54-4DE5-8A87-1AF779D571B6}" destId="{4245750B-33FC-4534-9B08-85AD0FFDE2AC}" srcOrd="0" destOrd="0" presId="urn:microsoft.com/office/officeart/2005/8/layout/process1"/>
    <dgm:cxn modelId="{1F4CCE4D-F55E-4784-8964-642FB57F90ED}" type="presParOf" srcId="{633EEB5D-AF8D-4C64-B7E8-FFEAEFA2F848}" destId="{3271E447-E6AD-47C8-9F04-689EB61B7607}" srcOrd="2" destOrd="0" presId="urn:microsoft.com/office/officeart/2005/8/layout/process1"/>
    <dgm:cxn modelId="{CA6577D5-4BFF-4307-AB62-4E3EA282DAFB}" type="presParOf" srcId="{633EEB5D-AF8D-4C64-B7E8-FFEAEFA2F848}" destId="{83801227-2577-46F0-8D7C-3D2AD1586E0F}" srcOrd="3" destOrd="0" presId="urn:microsoft.com/office/officeart/2005/8/layout/process1"/>
    <dgm:cxn modelId="{37987DDB-DED7-45DA-8A99-4A81E0B1BAD5}" type="presParOf" srcId="{83801227-2577-46F0-8D7C-3D2AD1586E0F}" destId="{B2F5E649-3366-4F48-92E0-D2C64492A216}" srcOrd="0" destOrd="0" presId="urn:microsoft.com/office/officeart/2005/8/layout/process1"/>
    <dgm:cxn modelId="{447C5BBF-F629-435F-96E7-13AD49624926}" type="presParOf" srcId="{633EEB5D-AF8D-4C64-B7E8-FFEAEFA2F848}" destId="{D14D383D-75E7-4529-9477-CD6C0039769E}" srcOrd="4" destOrd="0" presId="urn:microsoft.com/office/officeart/2005/8/layout/process1"/>
    <dgm:cxn modelId="{11B5AF42-2E88-4C79-98DD-FA4FCB35492A}" type="presParOf" srcId="{633EEB5D-AF8D-4C64-B7E8-FFEAEFA2F848}" destId="{A8497F49-D344-4DE4-BDFC-CC09DBF4F65F}" srcOrd="5" destOrd="0" presId="urn:microsoft.com/office/officeart/2005/8/layout/process1"/>
    <dgm:cxn modelId="{287897AC-2E81-492B-9E15-38CD9870EA92}" type="presParOf" srcId="{A8497F49-D344-4DE4-BDFC-CC09DBF4F65F}" destId="{217BCCF8-FA23-4A60-AC3C-96AC7F1A5729}" srcOrd="0" destOrd="0" presId="urn:microsoft.com/office/officeart/2005/8/layout/process1"/>
    <dgm:cxn modelId="{2685D2B8-1071-4E8B-9C28-0511DC252C31}" type="presParOf" srcId="{633EEB5D-AF8D-4C64-B7E8-FFEAEFA2F848}" destId="{5A0BA08F-A1C7-41D8-A9DE-0359511A77D7}" srcOrd="6" destOrd="0" presId="urn:microsoft.com/office/officeart/2005/8/layout/process1"/>
    <dgm:cxn modelId="{65735EE8-F570-4D48-8350-1CB5DE588164}" type="presParOf" srcId="{633EEB5D-AF8D-4C64-B7E8-FFEAEFA2F848}" destId="{D2D5D182-D29E-4BFF-BE3D-05C9511A7E99}" srcOrd="7" destOrd="0" presId="urn:microsoft.com/office/officeart/2005/8/layout/process1"/>
    <dgm:cxn modelId="{1118E82B-22DC-452E-97A8-34E23CCEE2B4}" type="presParOf" srcId="{D2D5D182-D29E-4BFF-BE3D-05C9511A7E99}" destId="{76D3E1D2-8E79-46BD-9441-02C8FE7A0782}" srcOrd="0" destOrd="0" presId="urn:microsoft.com/office/officeart/2005/8/layout/process1"/>
    <dgm:cxn modelId="{402E5774-2139-4231-BB8E-46E06915692B}" type="presParOf" srcId="{633EEB5D-AF8D-4C64-B7E8-FFEAEFA2F848}" destId="{AB5008CE-6721-4189-9FC3-6A3B46B8B3C9}" srcOrd="8"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CF864-A8FC-4965-8AA8-B647FDC301A4}">
      <dsp:nvSpPr>
        <dsp:cNvPr id="0" name=""/>
        <dsp:cNvSpPr/>
      </dsp:nvSpPr>
      <dsp:spPr>
        <a:xfrm>
          <a:off x="4009" y="1576236"/>
          <a:ext cx="1243048" cy="745828"/>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err="1"/>
            <a:t>Empathize</a:t>
          </a:r>
          <a:r>
            <a:rPr lang="nl-NL" sz="1600" kern="1200"/>
            <a:t> </a:t>
          </a:r>
        </a:p>
      </dsp:txBody>
      <dsp:txXfrm>
        <a:off x="25854" y="1598081"/>
        <a:ext cx="1199358" cy="702138"/>
      </dsp:txXfrm>
    </dsp:sp>
    <dsp:sp modelId="{E7C5AF95-EA54-4DE5-8A87-1AF779D571B6}">
      <dsp:nvSpPr>
        <dsp:cNvPr id="0" name=""/>
        <dsp:cNvSpPr/>
      </dsp:nvSpPr>
      <dsp:spPr>
        <a:xfrm>
          <a:off x="1371362" y="1795012"/>
          <a:ext cx="263526" cy="308275"/>
        </a:xfrm>
        <a:prstGeom prst="rightArrow">
          <a:avLst>
            <a:gd name="adj1" fmla="val 60000"/>
            <a:gd name="adj2" fmla="val 5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a:off x="1371362" y="1856667"/>
        <a:ext cx="184468" cy="184965"/>
      </dsp:txXfrm>
    </dsp:sp>
    <dsp:sp modelId="{3271E447-E6AD-47C8-9F04-689EB61B7607}">
      <dsp:nvSpPr>
        <dsp:cNvPr id="0" name=""/>
        <dsp:cNvSpPr/>
      </dsp:nvSpPr>
      <dsp:spPr>
        <a:xfrm>
          <a:off x="1744277" y="1576236"/>
          <a:ext cx="1243048" cy="745828"/>
        </a:xfrm>
        <a:prstGeom prst="roundRect">
          <a:avLst>
            <a:gd name="adj" fmla="val 1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err="1"/>
            <a:t>Define</a:t>
          </a:r>
          <a:endParaRPr lang="nl-NL" sz="1600" kern="1200"/>
        </a:p>
      </dsp:txBody>
      <dsp:txXfrm>
        <a:off x="1766122" y="1598081"/>
        <a:ext cx="1199358" cy="702138"/>
      </dsp:txXfrm>
    </dsp:sp>
    <dsp:sp modelId="{83801227-2577-46F0-8D7C-3D2AD1586E0F}">
      <dsp:nvSpPr>
        <dsp:cNvPr id="0" name=""/>
        <dsp:cNvSpPr/>
      </dsp:nvSpPr>
      <dsp:spPr>
        <a:xfrm>
          <a:off x="3111630" y="1795012"/>
          <a:ext cx="263526" cy="308275"/>
        </a:xfrm>
        <a:prstGeom prst="rightArrow">
          <a:avLst>
            <a:gd name="adj1" fmla="val 60000"/>
            <a:gd name="adj2" fmla="val 5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a:off x="3111630" y="1856667"/>
        <a:ext cx="184468" cy="184965"/>
      </dsp:txXfrm>
    </dsp:sp>
    <dsp:sp modelId="{D14D383D-75E7-4529-9477-CD6C0039769E}">
      <dsp:nvSpPr>
        <dsp:cNvPr id="0" name=""/>
        <dsp:cNvSpPr/>
      </dsp:nvSpPr>
      <dsp:spPr>
        <a:xfrm>
          <a:off x="3484544" y="1576236"/>
          <a:ext cx="1243048" cy="745828"/>
        </a:xfrm>
        <a:prstGeom prst="roundRect">
          <a:avLst>
            <a:gd name="adj" fmla="val 10000"/>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t>Ideate </a:t>
          </a:r>
        </a:p>
      </dsp:txBody>
      <dsp:txXfrm>
        <a:off x="3506389" y="1598081"/>
        <a:ext cx="1199358" cy="702138"/>
      </dsp:txXfrm>
    </dsp:sp>
    <dsp:sp modelId="{A8497F49-D344-4DE4-BDFC-CC09DBF4F65F}">
      <dsp:nvSpPr>
        <dsp:cNvPr id="0" name=""/>
        <dsp:cNvSpPr/>
      </dsp:nvSpPr>
      <dsp:spPr>
        <a:xfrm>
          <a:off x="4851897" y="1795012"/>
          <a:ext cx="263526" cy="308275"/>
        </a:xfrm>
        <a:prstGeom prst="rightArrow">
          <a:avLst>
            <a:gd name="adj1" fmla="val 60000"/>
            <a:gd name="adj2" fmla="val 50000"/>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a:off x="4851897" y="1856667"/>
        <a:ext cx="184468" cy="184965"/>
      </dsp:txXfrm>
    </dsp:sp>
    <dsp:sp modelId="{5A0BA08F-A1C7-41D8-A9DE-0359511A77D7}">
      <dsp:nvSpPr>
        <dsp:cNvPr id="0" name=""/>
        <dsp:cNvSpPr/>
      </dsp:nvSpPr>
      <dsp:spPr>
        <a:xfrm>
          <a:off x="5224812" y="1576236"/>
          <a:ext cx="1243048" cy="745828"/>
        </a:xfrm>
        <a:prstGeom prst="roundRect">
          <a:avLst>
            <a:gd name="adj" fmla="val 10000"/>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t>Prototype</a:t>
          </a:r>
        </a:p>
      </dsp:txBody>
      <dsp:txXfrm>
        <a:off x="5246657" y="1598081"/>
        <a:ext cx="1199358" cy="702138"/>
      </dsp:txXfrm>
    </dsp:sp>
    <dsp:sp modelId="{D2D5D182-D29E-4BFF-BE3D-05C9511A7E99}">
      <dsp:nvSpPr>
        <dsp:cNvPr id="0" name=""/>
        <dsp:cNvSpPr/>
      </dsp:nvSpPr>
      <dsp:spPr>
        <a:xfrm>
          <a:off x="6592165" y="1795012"/>
          <a:ext cx="263526" cy="308275"/>
        </a:xfrm>
        <a:prstGeom prst="rightArrow">
          <a:avLst>
            <a:gd name="adj1" fmla="val 60000"/>
            <a:gd name="adj2" fmla="val 50000"/>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a:off x="6592165" y="1856667"/>
        <a:ext cx="184468" cy="184965"/>
      </dsp:txXfrm>
    </dsp:sp>
    <dsp:sp modelId="{AB5008CE-6721-4189-9FC3-6A3B46B8B3C9}">
      <dsp:nvSpPr>
        <dsp:cNvPr id="0" name=""/>
        <dsp:cNvSpPr/>
      </dsp:nvSpPr>
      <dsp:spPr>
        <a:xfrm>
          <a:off x="6965079" y="1576236"/>
          <a:ext cx="1243048" cy="745828"/>
        </a:xfrm>
        <a:prstGeom prst="roundRect">
          <a:avLst>
            <a:gd name="adj" fmla="val 10000"/>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t>Test </a:t>
          </a:r>
        </a:p>
      </dsp:txBody>
      <dsp:txXfrm>
        <a:off x="6986924" y="1598081"/>
        <a:ext cx="1199358" cy="70213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78384-1F7C-42C2-A172-97441485C08D}" type="datetimeFigureOut">
              <a:rPr lang="nl-NL" smtClean="0"/>
              <a:t>24-11-2022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C8F46-CDBC-484E-96A6-5D7E1B9FBAE6}" type="slidenum">
              <a:rPr lang="nl-NL" smtClean="0"/>
              <a:t>‹#›</a:t>
            </a:fld>
            <a:endParaRPr lang="nl-NL"/>
          </a:p>
        </p:txBody>
      </p:sp>
    </p:spTree>
    <p:extLst>
      <p:ext uri="{BB962C8B-B14F-4D97-AF65-F5344CB8AC3E}">
        <p14:creationId xmlns:p14="http://schemas.microsoft.com/office/powerpoint/2010/main" val="312051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70C8F46-CDBC-484E-96A6-5D7E1B9FBAE6}" type="slidenum">
              <a:rPr lang="nl-NL" smtClean="0"/>
              <a:t>3</a:t>
            </a:fld>
            <a:endParaRPr lang="nl-NL"/>
          </a:p>
        </p:txBody>
      </p:sp>
    </p:spTree>
    <p:extLst>
      <p:ext uri="{BB962C8B-B14F-4D97-AF65-F5344CB8AC3E}">
        <p14:creationId xmlns:p14="http://schemas.microsoft.com/office/powerpoint/2010/main" val="1258983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70C8F46-CDBC-484E-96A6-5D7E1B9FBAE6}" type="slidenum">
              <a:rPr lang="nl-NL" smtClean="0"/>
              <a:t>4</a:t>
            </a:fld>
            <a:endParaRPr lang="nl-NL"/>
          </a:p>
        </p:txBody>
      </p:sp>
    </p:spTree>
    <p:extLst>
      <p:ext uri="{BB962C8B-B14F-4D97-AF65-F5344CB8AC3E}">
        <p14:creationId xmlns:p14="http://schemas.microsoft.com/office/powerpoint/2010/main" val="250588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70C8F46-CDBC-484E-96A6-5D7E1B9FBAE6}" type="slidenum">
              <a:rPr lang="nl-NL" smtClean="0"/>
              <a:t>6</a:t>
            </a:fld>
            <a:endParaRPr lang="nl-NL"/>
          </a:p>
        </p:txBody>
      </p:sp>
    </p:spTree>
    <p:extLst>
      <p:ext uri="{BB962C8B-B14F-4D97-AF65-F5344CB8AC3E}">
        <p14:creationId xmlns:p14="http://schemas.microsoft.com/office/powerpoint/2010/main" val="215691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70C8F46-CDBC-484E-96A6-5D7E1B9FBAE6}" type="slidenum">
              <a:rPr lang="nl-NL" smtClean="0"/>
              <a:t>11</a:t>
            </a:fld>
            <a:endParaRPr lang="nl-NL"/>
          </a:p>
        </p:txBody>
      </p:sp>
    </p:spTree>
    <p:extLst>
      <p:ext uri="{BB962C8B-B14F-4D97-AF65-F5344CB8AC3E}">
        <p14:creationId xmlns:p14="http://schemas.microsoft.com/office/powerpoint/2010/main" val="3182860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DBC46-A40C-4B25-B448-E63CBDEEED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33E3A4-DBC8-4F1B-8830-7858A7A261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0A2E1E-0CCE-4E0B-A430-02A9E1F05958}"/>
              </a:ext>
            </a:extLst>
          </p:cNvPr>
          <p:cNvSpPr>
            <a:spLocks noGrp="1"/>
          </p:cNvSpPr>
          <p:nvPr>
            <p:ph type="dt" sz="half" idx="10"/>
          </p:nvPr>
        </p:nvSpPr>
        <p:spPr/>
        <p:txBody>
          <a:bodyPr/>
          <a:lstStyle/>
          <a:p>
            <a:fld id="{88E17594-4612-42B1-A6E0-D78819C4DE09}" type="datetimeFigureOut">
              <a:rPr lang="en-US" smtClean="0"/>
              <a:t>11/24/2022</a:t>
            </a:fld>
            <a:endParaRPr lang="en-US"/>
          </a:p>
        </p:txBody>
      </p:sp>
      <p:sp>
        <p:nvSpPr>
          <p:cNvPr id="5" name="Footer Placeholder 4">
            <a:extLst>
              <a:ext uri="{FF2B5EF4-FFF2-40B4-BE49-F238E27FC236}">
                <a16:creationId xmlns:a16="http://schemas.microsoft.com/office/drawing/2014/main" id="{1271ECB9-0792-4081-B8AE-200523DE8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6B603-6D7B-4635-B92C-DBC3EC7BC689}"/>
              </a:ext>
            </a:extLst>
          </p:cNvPr>
          <p:cNvSpPr>
            <a:spLocks noGrp="1"/>
          </p:cNvSpPr>
          <p:nvPr>
            <p:ph type="sldNum" sz="quarter" idx="12"/>
          </p:nvPr>
        </p:nvSpPr>
        <p:spPr/>
        <p:txBody>
          <a:bodyPr/>
          <a:lstStyle/>
          <a:p>
            <a:fld id="{27502E14-799D-4C33-ACBD-62DF6B96D4A8}" type="slidenum">
              <a:rPr lang="en-US" smtClean="0"/>
              <a:t>‹#›</a:t>
            </a:fld>
            <a:endParaRPr lang="en-US"/>
          </a:p>
        </p:txBody>
      </p:sp>
    </p:spTree>
    <p:extLst>
      <p:ext uri="{BB962C8B-B14F-4D97-AF65-F5344CB8AC3E}">
        <p14:creationId xmlns:p14="http://schemas.microsoft.com/office/powerpoint/2010/main" val="311211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266A-DDB8-46B6-AB02-A2002349B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B4F783-F6A0-4FC0-9182-FEC0E9A1DB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C50E8-F9C6-4876-B861-A7F37136C659}"/>
              </a:ext>
            </a:extLst>
          </p:cNvPr>
          <p:cNvSpPr>
            <a:spLocks noGrp="1"/>
          </p:cNvSpPr>
          <p:nvPr>
            <p:ph type="dt" sz="half" idx="10"/>
          </p:nvPr>
        </p:nvSpPr>
        <p:spPr/>
        <p:txBody>
          <a:bodyPr/>
          <a:lstStyle/>
          <a:p>
            <a:fld id="{88E17594-4612-42B1-A6E0-D78819C4DE09}" type="datetimeFigureOut">
              <a:rPr lang="en-US" smtClean="0"/>
              <a:t>11/24/2022</a:t>
            </a:fld>
            <a:endParaRPr lang="en-US"/>
          </a:p>
        </p:txBody>
      </p:sp>
      <p:sp>
        <p:nvSpPr>
          <p:cNvPr id="5" name="Footer Placeholder 4">
            <a:extLst>
              <a:ext uri="{FF2B5EF4-FFF2-40B4-BE49-F238E27FC236}">
                <a16:creationId xmlns:a16="http://schemas.microsoft.com/office/drawing/2014/main" id="{72BA315B-5D3B-4AB1-BEC7-18BF736E0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4D689-8C86-4E98-BE37-17E905D34DB6}"/>
              </a:ext>
            </a:extLst>
          </p:cNvPr>
          <p:cNvSpPr>
            <a:spLocks noGrp="1"/>
          </p:cNvSpPr>
          <p:nvPr>
            <p:ph type="sldNum" sz="quarter" idx="12"/>
          </p:nvPr>
        </p:nvSpPr>
        <p:spPr/>
        <p:txBody>
          <a:bodyPr/>
          <a:lstStyle/>
          <a:p>
            <a:fld id="{27502E14-799D-4C33-ACBD-62DF6B96D4A8}" type="slidenum">
              <a:rPr lang="en-US" smtClean="0"/>
              <a:t>‹#›</a:t>
            </a:fld>
            <a:endParaRPr lang="en-US"/>
          </a:p>
        </p:txBody>
      </p:sp>
    </p:spTree>
    <p:extLst>
      <p:ext uri="{BB962C8B-B14F-4D97-AF65-F5344CB8AC3E}">
        <p14:creationId xmlns:p14="http://schemas.microsoft.com/office/powerpoint/2010/main" val="124504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5EC884-8F94-4601-BBAB-DA24A2AF1A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99A054-0189-4F10-AEC7-B82282813D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D6A8D-F0FE-4A41-A65C-755AB83FC463}"/>
              </a:ext>
            </a:extLst>
          </p:cNvPr>
          <p:cNvSpPr>
            <a:spLocks noGrp="1"/>
          </p:cNvSpPr>
          <p:nvPr>
            <p:ph type="dt" sz="half" idx="10"/>
          </p:nvPr>
        </p:nvSpPr>
        <p:spPr/>
        <p:txBody>
          <a:bodyPr/>
          <a:lstStyle/>
          <a:p>
            <a:fld id="{88E17594-4612-42B1-A6E0-D78819C4DE09}" type="datetimeFigureOut">
              <a:rPr lang="en-US" smtClean="0"/>
              <a:t>11/24/2022</a:t>
            </a:fld>
            <a:endParaRPr lang="en-US"/>
          </a:p>
        </p:txBody>
      </p:sp>
      <p:sp>
        <p:nvSpPr>
          <p:cNvPr id="5" name="Footer Placeholder 4">
            <a:extLst>
              <a:ext uri="{FF2B5EF4-FFF2-40B4-BE49-F238E27FC236}">
                <a16:creationId xmlns:a16="http://schemas.microsoft.com/office/drawing/2014/main" id="{2F6284D5-2041-4794-816E-BD41E0E38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22743-BA44-4D88-B47E-6A37AEF19BCD}"/>
              </a:ext>
            </a:extLst>
          </p:cNvPr>
          <p:cNvSpPr>
            <a:spLocks noGrp="1"/>
          </p:cNvSpPr>
          <p:nvPr>
            <p:ph type="sldNum" sz="quarter" idx="12"/>
          </p:nvPr>
        </p:nvSpPr>
        <p:spPr/>
        <p:txBody>
          <a:bodyPr/>
          <a:lstStyle/>
          <a:p>
            <a:fld id="{27502E14-799D-4C33-ACBD-62DF6B96D4A8}" type="slidenum">
              <a:rPr lang="en-US" smtClean="0"/>
              <a:t>‹#›</a:t>
            </a:fld>
            <a:endParaRPr lang="en-US"/>
          </a:p>
        </p:txBody>
      </p:sp>
    </p:spTree>
    <p:extLst>
      <p:ext uri="{BB962C8B-B14F-4D97-AF65-F5344CB8AC3E}">
        <p14:creationId xmlns:p14="http://schemas.microsoft.com/office/powerpoint/2010/main" val="125861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D2F3E965-B216-4CA7-A96D-8630FBCDB502}" type="datetimeFigureOut">
              <a:rPr lang="nl-NL" smtClean="0"/>
              <a:t>24-11-2022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1534715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D2F3E965-B216-4CA7-A96D-8630FBCDB502}" type="datetimeFigureOut">
              <a:rPr lang="nl-NL" smtClean="0"/>
              <a:t>24-11-2022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2690390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2F3E965-B216-4CA7-A96D-8630FBCDB502}" type="datetimeFigureOut">
              <a:rPr lang="nl-NL" smtClean="0"/>
              <a:t>24-11-2022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527831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D2F3E965-B216-4CA7-A96D-8630FBCDB502}" type="datetimeFigureOut">
              <a:rPr lang="nl-NL" smtClean="0"/>
              <a:t>24-11-2022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3746694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D2F3E965-B216-4CA7-A96D-8630FBCDB502}" type="datetimeFigureOut">
              <a:rPr lang="nl-NL" smtClean="0"/>
              <a:t>24-11-2022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1746998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7" name="Date Placeholder 2"/>
          <p:cNvSpPr>
            <a:spLocks noGrp="1"/>
          </p:cNvSpPr>
          <p:nvPr>
            <p:ph type="dt" sz="half" idx="10"/>
          </p:nvPr>
        </p:nvSpPr>
        <p:spPr/>
        <p:txBody>
          <a:bodyPr/>
          <a:lstStyle/>
          <a:p>
            <a:fld id="{D2F3E965-B216-4CA7-A96D-8630FBCDB502}" type="datetimeFigureOut">
              <a:rPr lang="nl-NL" smtClean="0"/>
              <a:t>24-11-2022</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3384758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2F3E965-B216-4CA7-A96D-8630FBCDB502}" type="datetimeFigureOut">
              <a:rPr lang="nl-NL" smtClean="0"/>
              <a:t>24-11-2022</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305148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7" name="Date Placeholder 4"/>
          <p:cNvSpPr>
            <a:spLocks noGrp="1"/>
          </p:cNvSpPr>
          <p:nvPr>
            <p:ph type="dt" sz="half" idx="10"/>
          </p:nvPr>
        </p:nvSpPr>
        <p:spPr/>
        <p:txBody>
          <a:bodyPr/>
          <a:lstStyle/>
          <a:p>
            <a:fld id="{D2F3E965-B216-4CA7-A96D-8630FBCDB502}" type="datetimeFigureOut">
              <a:rPr lang="nl-NL" smtClean="0"/>
              <a:t>24-11-2022</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1433920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F6932-3A9D-43A8-B299-FF081967A3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9F999D-6487-42C3-BF11-2E21D8481C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520F2-27B0-44F0-A0FC-60D35ABD2015}"/>
              </a:ext>
            </a:extLst>
          </p:cNvPr>
          <p:cNvSpPr>
            <a:spLocks noGrp="1"/>
          </p:cNvSpPr>
          <p:nvPr>
            <p:ph type="dt" sz="half" idx="10"/>
          </p:nvPr>
        </p:nvSpPr>
        <p:spPr/>
        <p:txBody>
          <a:bodyPr/>
          <a:lstStyle/>
          <a:p>
            <a:fld id="{88E17594-4612-42B1-A6E0-D78819C4DE09}" type="datetimeFigureOut">
              <a:rPr lang="en-US" smtClean="0"/>
              <a:t>11/24/2022</a:t>
            </a:fld>
            <a:endParaRPr lang="en-US"/>
          </a:p>
        </p:txBody>
      </p:sp>
      <p:sp>
        <p:nvSpPr>
          <p:cNvPr id="5" name="Footer Placeholder 4">
            <a:extLst>
              <a:ext uri="{FF2B5EF4-FFF2-40B4-BE49-F238E27FC236}">
                <a16:creationId xmlns:a16="http://schemas.microsoft.com/office/drawing/2014/main" id="{83583ED1-DEED-4649-8B02-5C4645458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62558-53B7-4C6E-94A7-ED4DA2918D77}"/>
              </a:ext>
            </a:extLst>
          </p:cNvPr>
          <p:cNvSpPr>
            <a:spLocks noGrp="1"/>
          </p:cNvSpPr>
          <p:nvPr>
            <p:ph type="sldNum" sz="quarter" idx="12"/>
          </p:nvPr>
        </p:nvSpPr>
        <p:spPr/>
        <p:txBody>
          <a:bodyPr/>
          <a:lstStyle/>
          <a:p>
            <a:fld id="{27502E14-799D-4C33-ACBD-62DF6B96D4A8}" type="slidenum">
              <a:rPr lang="en-US" smtClean="0"/>
              <a:t>‹#›</a:t>
            </a:fld>
            <a:endParaRPr lang="en-US"/>
          </a:p>
        </p:txBody>
      </p:sp>
    </p:spTree>
    <p:extLst>
      <p:ext uri="{BB962C8B-B14F-4D97-AF65-F5344CB8AC3E}">
        <p14:creationId xmlns:p14="http://schemas.microsoft.com/office/powerpoint/2010/main" val="1806742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2F3E965-B216-4CA7-A96D-8630FBCDB502}" type="datetimeFigureOut">
              <a:rPr lang="nl-NL" smtClean="0"/>
              <a:t>24-11-2022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421461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2F3E965-B216-4CA7-A96D-8630FBCDB502}" type="datetimeFigureOut">
              <a:rPr lang="nl-NL" smtClean="0"/>
              <a:t>24-11-2022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4254309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2F3E965-B216-4CA7-A96D-8630FBCDB502}" type="datetimeFigureOut">
              <a:rPr lang="nl-NL" smtClean="0"/>
              <a:t>24-11-2022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4289552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2F3E965-B216-4CA7-A96D-8630FBCDB502}" type="datetimeFigureOut">
              <a:rPr lang="nl-NL" smtClean="0"/>
              <a:t>24-11-2022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87B66A-8905-454F-BC8C-2E803A8B2374}" type="slidenum">
              <a:rPr lang="nl-NL" smtClean="0"/>
              <a:t>‹#›</a:t>
            </a:fld>
            <a:endParaRPr lang="nl-NL"/>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3197704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2F3E965-B216-4CA7-A96D-8630FBCDB502}" type="datetimeFigureOut">
              <a:rPr lang="nl-NL" smtClean="0"/>
              <a:t>24-11-2022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286641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2F3E965-B216-4CA7-A96D-8630FBCDB502}" type="datetimeFigureOut">
              <a:rPr lang="nl-NL" smtClean="0"/>
              <a:t>24-11-2022</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2717992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2F3E965-B216-4CA7-A96D-8630FBCDB502}" type="datetimeFigureOut">
              <a:rPr lang="nl-NL" smtClean="0"/>
              <a:t>24-11-2022</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1494303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D2F3E965-B216-4CA7-A96D-8630FBCDB502}" type="datetimeFigureOut">
              <a:rPr lang="nl-NL" smtClean="0"/>
              <a:t>24-11-2022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3475097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D2F3E965-B216-4CA7-A96D-8630FBCDB502}" type="datetimeFigureOut">
              <a:rPr lang="nl-NL" smtClean="0"/>
              <a:t>24-11-2022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387B66A-8905-454F-BC8C-2E803A8B2374}" type="slidenum">
              <a:rPr lang="nl-NL" smtClean="0"/>
              <a:t>‹#›</a:t>
            </a:fld>
            <a:endParaRPr lang="nl-NL"/>
          </a:p>
        </p:txBody>
      </p:sp>
    </p:spTree>
    <p:extLst>
      <p:ext uri="{BB962C8B-B14F-4D97-AF65-F5344CB8AC3E}">
        <p14:creationId xmlns:p14="http://schemas.microsoft.com/office/powerpoint/2010/main" val="2445688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885-D8C1-488F-A6C9-44DCD1C8C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38412-FF60-47F9-B766-33F540A914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EEE7A4-CFD8-4FAB-AE2B-3808F834C751}"/>
              </a:ext>
            </a:extLst>
          </p:cNvPr>
          <p:cNvSpPr>
            <a:spLocks noGrp="1"/>
          </p:cNvSpPr>
          <p:nvPr>
            <p:ph type="dt" sz="half" idx="10"/>
          </p:nvPr>
        </p:nvSpPr>
        <p:spPr/>
        <p:txBody>
          <a:bodyPr/>
          <a:lstStyle/>
          <a:p>
            <a:fld id="{88E17594-4612-42B1-A6E0-D78819C4DE09}" type="datetimeFigureOut">
              <a:rPr lang="en-US" smtClean="0"/>
              <a:t>11/24/2022</a:t>
            </a:fld>
            <a:endParaRPr lang="en-US"/>
          </a:p>
        </p:txBody>
      </p:sp>
      <p:sp>
        <p:nvSpPr>
          <p:cNvPr id="5" name="Footer Placeholder 4">
            <a:extLst>
              <a:ext uri="{FF2B5EF4-FFF2-40B4-BE49-F238E27FC236}">
                <a16:creationId xmlns:a16="http://schemas.microsoft.com/office/drawing/2014/main" id="{534C9098-6A9A-4849-AB66-C6B823EB2F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EA0FF-7CDF-47FD-9419-4523C535284A}"/>
              </a:ext>
            </a:extLst>
          </p:cNvPr>
          <p:cNvSpPr>
            <a:spLocks noGrp="1"/>
          </p:cNvSpPr>
          <p:nvPr>
            <p:ph type="sldNum" sz="quarter" idx="12"/>
          </p:nvPr>
        </p:nvSpPr>
        <p:spPr/>
        <p:txBody>
          <a:bodyPr/>
          <a:lstStyle/>
          <a:p>
            <a:fld id="{27502E14-799D-4C33-ACBD-62DF6B96D4A8}" type="slidenum">
              <a:rPr lang="en-US" smtClean="0"/>
              <a:t>‹#›</a:t>
            </a:fld>
            <a:endParaRPr lang="en-US"/>
          </a:p>
        </p:txBody>
      </p:sp>
    </p:spTree>
    <p:extLst>
      <p:ext uri="{BB962C8B-B14F-4D97-AF65-F5344CB8AC3E}">
        <p14:creationId xmlns:p14="http://schemas.microsoft.com/office/powerpoint/2010/main" val="366420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58F8-388F-441B-A9DF-3DBC901E6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44F735-5E9B-4E76-B802-84FC4A90E0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B47225-8040-4D69-861B-555A236807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945C18-2492-4A9E-BD24-B68E0E074AA5}"/>
              </a:ext>
            </a:extLst>
          </p:cNvPr>
          <p:cNvSpPr>
            <a:spLocks noGrp="1"/>
          </p:cNvSpPr>
          <p:nvPr>
            <p:ph type="dt" sz="half" idx="10"/>
          </p:nvPr>
        </p:nvSpPr>
        <p:spPr/>
        <p:txBody>
          <a:bodyPr/>
          <a:lstStyle/>
          <a:p>
            <a:fld id="{88E17594-4612-42B1-A6E0-D78819C4DE09}" type="datetimeFigureOut">
              <a:rPr lang="en-US" smtClean="0"/>
              <a:t>11/24/2022</a:t>
            </a:fld>
            <a:endParaRPr lang="en-US"/>
          </a:p>
        </p:txBody>
      </p:sp>
      <p:sp>
        <p:nvSpPr>
          <p:cNvPr id="6" name="Footer Placeholder 5">
            <a:extLst>
              <a:ext uri="{FF2B5EF4-FFF2-40B4-BE49-F238E27FC236}">
                <a16:creationId xmlns:a16="http://schemas.microsoft.com/office/drawing/2014/main" id="{1D4C91F7-E1ED-4E97-85ED-D4467C3EE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88ABF4-624E-4C57-8F84-7F772C6945DC}"/>
              </a:ext>
            </a:extLst>
          </p:cNvPr>
          <p:cNvSpPr>
            <a:spLocks noGrp="1"/>
          </p:cNvSpPr>
          <p:nvPr>
            <p:ph type="sldNum" sz="quarter" idx="12"/>
          </p:nvPr>
        </p:nvSpPr>
        <p:spPr/>
        <p:txBody>
          <a:bodyPr/>
          <a:lstStyle/>
          <a:p>
            <a:fld id="{27502E14-799D-4C33-ACBD-62DF6B96D4A8}" type="slidenum">
              <a:rPr lang="en-US" smtClean="0"/>
              <a:t>‹#›</a:t>
            </a:fld>
            <a:endParaRPr lang="en-US"/>
          </a:p>
        </p:txBody>
      </p:sp>
    </p:spTree>
    <p:extLst>
      <p:ext uri="{BB962C8B-B14F-4D97-AF65-F5344CB8AC3E}">
        <p14:creationId xmlns:p14="http://schemas.microsoft.com/office/powerpoint/2010/main" val="62089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BC3FE-7289-4316-AD34-8A2BF4252F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ECA19C-DC3B-4D49-91C3-7529DCD12E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78E613-8068-4289-857F-B88C755D0A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75B8C7-17C1-4422-B152-35B1D22FB5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E4FDD2-6AC1-4D1A-AC8E-7433DCF865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204FEC-8296-419F-A4F1-E2C093B33F28}"/>
              </a:ext>
            </a:extLst>
          </p:cNvPr>
          <p:cNvSpPr>
            <a:spLocks noGrp="1"/>
          </p:cNvSpPr>
          <p:nvPr>
            <p:ph type="dt" sz="half" idx="10"/>
          </p:nvPr>
        </p:nvSpPr>
        <p:spPr/>
        <p:txBody>
          <a:bodyPr/>
          <a:lstStyle/>
          <a:p>
            <a:fld id="{88E17594-4612-42B1-A6E0-D78819C4DE09}" type="datetimeFigureOut">
              <a:rPr lang="en-US" smtClean="0"/>
              <a:t>11/24/2022</a:t>
            </a:fld>
            <a:endParaRPr lang="en-US"/>
          </a:p>
        </p:txBody>
      </p:sp>
      <p:sp>
        <p:nvSpPr>
          <p:cNvPr id="8" name="Footer Placeholder 7">
            <a:extLst>
              <a:ext uri="{FF2B5EF4-FFF2-40B4-BE49-F238E27FC236}">
                <a16:creationId xmlns:a16="http://schemas.microsoft.com/office/drawing/2014/main" id="{C86718C9-6572-4776-B986-1C3D67E2B3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F3FA3A-4563-4FA2-A617-036F2BA3C30C}"/>
              </a:ext>
            </a:extLst>
          </p:cNvPr>
          <p:cNvSpPr>
            <a:spLocks noGrp="1"/>
          </p:cNvSpPr>
          <p:nvPr>
            <p:ph type="sldNum" sz="quarter" idx="12"/>
          </p:nvPr>
        </p:nvSpPr>
        <p:spPr/>
        <p:txBody>
          <a:bodyPr/>
          <a:lstStyle/>
          <a:p>
            <a:fld id="{27502E14-799D-4C33-ACBD-62DF6B96D4A8}" type="slidenum">
              <a:rPr lang="en-US" smtClean="0"/>
              <a:t>‹#›</a:t>
            </a:fld>
            <a:endParaRPr lang="en-US"/>
          </a:p>
        </p:txBody>
      </p:sp>
    </p:spTree>
    <p:extLst>
      <p:ext uri="{BB962C8B-B14F-4D97-AF65-F5344CB8AC3E}">
        <p14:creationId xmlns:p14="http://schemas.microsoft.com/office/powerpoint/2010/main" val="385615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F5BD-D5FD-4E01-800E-2F5811CED1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78DA88-293A-4DE5-A1E4-127ED79F72CA}"/>
              </a:ext>
            </a:extLst>
          </p:cNvPr>
          <p:cNvSpPr>
            <a:spLocks noGrp="1"/>
          </p:cNvSpPr>
          <p:nvPr>
            <p:ph type="dt" sz="half" idx="10"/>
          </p:nvPr>
        </p:nvSpPr>
        <p:spPr/>
        <p:txBody>
          <a:bodyPr/>
          <a:lstStyle/>
          <a:p>
            <a:fld id="{88E17594-4612-42B1-A6E0-D78819C4DE09}" type="datetimeFigureOut">
              <a:rPr lang="en-US" smtClean="0"/>
              <a:t>11/24/2022</a:t>
            </a:fld>
            <a:endParaRPr lang="en-US"/>
          </a:p>
        </p:txBody>
      </p:sp>
      <p:sp>
        <p:nvSpPr>
          <p:cNvPr id="4" name="Footer Placeholder 3">
            <a:extLst>
              <a:ext uri="{FF2B5EF4-FFF2-40B4-BE49-F238E27FC236}">
                <a16:creationId xmlns:a16="http://schemas.microsoft.com/office/drawing/2014/main" id="{9EECF750-8F6F-4347-9F69-B74DB5DCA4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CCF1DD-F5F1-4D94-9B57-85BC98E98625}"/>
              </a:ext>
            </a:extLst>
          </p:cNvPr>
          <p:cNvSpPr>
            <a:spLocks noGrp="1"/>
          </p:cNvSpPr>
          <p:nvPr>
            <p:ph type="sldNum" sz="quarter" idx="12"/>
          </p:nvPr>
        </p:nvSpPr>
        <p:spPr/>
        <p:txBody>
          <a:bodyPr/>
          <a:lstStyle/>
          <a:p>
            <a:fld id="{27502E14-799D-4C33-ACBD-62DF6B96D4A8}" type="slidenum">
              <a:rPr lang="en-US" smtClean="0"/>
              <a:t>‹#›</a:t>
            </a:fld>
            <a:endParaRPr lang="en-US"/>
          </a:p>
        </p:txBody>
      </p:sp>
    </p:spTree>
    <p:extLst>
      <p:ext uri="{BB962C8B-B14F-4D97-AF65-F5344CB8AC3E}">
        <p14:creationId xmlns:p14="http://schemas.microsoft.com/office/powerpoint/2010/main" val="209874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8A7820-A681-4612-A06A-2FD6803A0982}"/>
              </a:ext>
            </a:extLst>
          </p:cNvPr>
          <p:cNvSpPr>
            <a:spLocks noGrp="1"/>
          </p:cNvSpPr>
          <p:nvPr>
            <p:ph type="dt" sz="half" idx="10"/>
          </p:nvPr>
        </p:nvSpPr>
        <p:spPr/>
        <p:txBody>
          <a:bodyPr/>
          <a:lstStyle/>
          <a:p>
            <a:fld id="{88E17594-4612-42B1-A6E0-D78819C4DE09}" type="datetimeFigureOut">
              <a:rPr lang="en-US" smtClean="0"/>
              <a:t>11/24/2022</a:t>
            </a:fld>
            <a:endParaRPr lang="en-US"/>
          </a:p>
        </p:txBody>
      </p:sp>
      <p:sp>
        <p:nvSpPr>
          <p:cNvPr id="3" name="Footer Placeholder 2">
            <a:extLst>
              <a:ext uri="{FF2B5EF4-FFF2-40B4-BE49-F238E27FC236}">
                <a16:creationId xmlns:a16="http://schemas.microsoft.com/office/drawing/2014/main" id="{25D105B2-E38A-48CB-AF50-9AA93E1BDA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EE9254-CDAF-4179-9917-AB7D1123EB4C}"/>
              </a:ext>
            </a:extLst>
          </p:cNvPr>
          <p:cNvSpPr>
            <a:spLocks noGrp="1"/>
          </p:cNvSpPr>
          <p:nvPr>
            <p:ph type="sldNum" sz="quarter" idx="12"/>
          </p:nvPr>
        </p:nvSpPr>
        <p:spPr/>
        <p:txBody>
          <a:bodyPr/>
          <a:lstStyle/>
          <a:p>
            <a:fld id="{27502E14-799D-4C33-ACBD-62DF6B96D4A8}" type="slidenum">
              <a:rPr lang="en-US" smtClean="0"/>
              <a:t>‹#›</a:t>
            </a:fld>
            <a:endParaRPr lang="en-US"/>
          </a:p>
        </p:txBody>
      </p:sp>
    </p:spTree>
    <p:extLst>
      <p:ext uri="{BB962C8B-B14F-4D97-AF65-F5344CB8AC3E}">
        <p14:creationId xmlns:p14="http://schemas.microsoft.com/office/powerpoint/2010/main" val="1130917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03B1C-8563-4984-BF34-A45DBBBDF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0B6F90-B32F-467F-9911-9B127F1B1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F18DF7-F3EF-4A19-BA04-FE9A57B8E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35A29-7358-493E-BD9A-E0786A002ADF}"/>
              </a:ext>
            </a:extLst>
          </p:cNvPr>
          <p:cNvSpPr>
            <a:spLocks noGrp="1"/>
          </p:cNvSpPr>
          <p:nvPr>
            <p:ph type="dt" sz="half" idx="10"/>
          </p:nvPr>
        </p:nvSpPr>
        <p:spPr/>
        <p:txBody>
          <a:bodyPr/>
          <a:lstStyle/>
          <a:p>
            <a:fld id="{88E17594-4612-42B1-A6E0-D78819C4DE09}" type="datetimeFigureOut">
              <a:rPr lang="en-US" smtClean="0"/>
              <a:t>11/24/2022</a:t>
            </a:fld>
            <a:endParaRPr lang="en-US"/>
          </a:p>
        </p:txBody>
      </p:sp>
      <p:sp>
        <p:nvSpPr>
          <p:cNvPr id="6" name="Footer Placeholder 5">
            <a:extLst>
              <a:ext uri="{FF2B5EF4-FFF2-40B4-BE49-F238E27FC236}">
                <a16:creationId xmlns:a16="http://schemas.microsoft.com/office/drawing/2014/main" id="{D086D4CA-497E-4BCD-8CB6-6541C402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A4E496-E3A4-4F2A-80EC-FFD53588D0F6}"/>
              </a:ext>
            </a:extLst>
          </p:cNvPr>
          <p:cNvSpPr>
            <a:spLocks noGrp="1"/>
          </p:cNvSpPr>
          <p:nvPr>
            <p:ph type="sldNum" sz="quarter" idx="12"/>
          </p:nvPr>
        </p:nvSpPr>
        <p:spPr/>
        <p:txBody>
          <a:bodyPr/>
          <a:lstStyle/>
          <a:p>
            <a:fld id="{27502E14-799D-4C33-ACBD-62DF6B96D4A8}" type="slidenum">
              <a:rPr lang="en-US" smtClean="0"/>
              <a:t>‹#›</a:t>
            </a:fld>
            <a:endParaRPr lang="en-US"/>
          </a:p>
        </p:txBody>
      </p:sp>
    </p:spTree>
    <p:extLst>
      <p:ext uri="{BB962C8B-B14F-4D97-AF65-F5344CB8AC3E}">
        <p14:creationId xmlns:p14="http://schemas.microsoft.com/office/powerpoint/2010/main" val="240675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F8C3D-538F-492D-A119-51C482BBAF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2449D8-D317-4EBF-A0EA-CA1C9F43FD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07CD6-0A9B-4EAA-9772-F8D7F08C9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4E690-5A27-4C76-A7E4-FE4F9118005E}"/>
              </a:ext>
            </a:extLst>
          </p:cNvPr>
          <p:cNvSpPr>
            <a:spLocks noGrp="1"/>
          </p:cNvSpPr>
          <p:nvPr>
            <p:ph type="dt" sz="half" idx="10"/>
          </p:nvPr>
        </p:nvSpPr>
        <p:spPr/>
        <p:txBody>
          <a:bodyPr/>
          <a:lstStyle/>
          <a:p>
            <a:fld id="{88E17594-4612-42B1-A6E0-D78819C4DE09}" type="datetimeFigureOut">
              <a:rPr lang="en-US" smtClean="0"/>
              <a:t>11/24/2022</a:t>
            </a:fld>
            <a:endParaRPr lang="en-US"/>
          </a:p>
        </p:txBody>
      </p:sp>
      <p:sp>
        <p:nvSpPr>
          <p:cNvPr id="6" name="Footer Placeholder 5">
            <a:extLst>
              <a:ext uri="{FF2B5EF4-FFF2-40B4-BE49-F238E27FC236}">
                <a16:creationId xmlns:a16="http://schemas.microsoft.com/office/drawing/2014/main" id="{E1AEF399-97D2-4801-B235-8387167CB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6304D-5AB0-45DB-85AB-CD7BCE9D911A}"/>
              </a:ext>
            </a:extLst>
          </p:cNvPr>
          <p:cNvSpPr>
            <a:spLocks noGrp="1"/>
          </p:cNvSpPr>
          <p:nvPr>
            <p:ph type="sldNum" sz="quarter" idx="12"/>
          </p:nvPr>
        </p:nvSpPr>
        <p:spPr/>
        <p:txBody>
          <a:bodyPr/>
          <a:lstStyle/>
          <a:p>
            <a:fld id="{27502E14-799D-4C33-ACBD-62DF6B96D4A8}" type="slidenum">
              <a:rPr lang="en-US" smtClean="0"/>
              <a:t>‹#›</a:t>
            </a:fld>
            <a:endParaRPr lang="en-US"/>
          </a:p>
        </p:txBody>
      </p:sp>
    </p:spTree>
    <p:extLst>
      <p:ext uri="{BB962C8B-B14F-4D97-AF65-F5344CB8AC3E}">
        <p14:creationId xmlns:p14="http://schemas.microsoft.com/office/powerpoint/2010/main" val="2676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9DDEB1-53FF-40A5-B048-808ED2908E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DC4561-0976-4418-B604-4A005A8A11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5256-3392-4861-9FCF-8FC3E97A3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17594-4612-42B1-A6E0-D78819C4DE09}" type="datetimeFigureOut">
              <a:rPr lang="en-US" smtClean="0"/>
              <a:t>11/24/2022</a:t>
            </a:fld>
            <a:endParaRPr lang="en-US"/>
          </a:p>
        </p:txBody>
      </p:sp>
      <p:sp>
        <p:nvSpPr>
          <p:cNvPr id="5" name="Footer Placeholder 4">
            <a:extLst>
              <a:ext uri="{FF2B5EF4-FFF2-40B4-BE49-F238E27FC236}">
                <a16:creationId xmlns:a16="http://schemas.microsoft.com/office/drawing/2014/main" id="{172AF58A-78F8-46C2-8C9F-7A751EBBC1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99CB99-716C-4149-BF90-392A761726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02E14-799D-4C33-ACBD-62DF6B96D4A8}" type="slidenum">
              <a:rPr lang="en-US" smtClean="0"/>
              <a:t>‹#›</a:t>
            </a:fld>
            <a:endParaRPr lang="en-US"/>
          </a:p>
        </p:txBody>
      </p:sp>
    </p:spTree>
    <p:extLst>
      <p:ext uri="{BB962C8B-B14F-4D97-AF65-F5344CB8AC3E}">
        <p14:creationId xmlns:p14="http://schemas.microsoft.com/office/powerpoint/2010/main" val="33033479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2F3E965-B216-4CA7-A96D-8630FBCDB502}" type="datetimeFigureOut">
              <a:rPr lang="nl-NL" smtClean="0"/>
              <a:t>24-11-2022</a:t>
            </a:fld>
            <a:endParaRPr lang="nl-N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387B66A-8905-454F-BC8C-2E803A8B2374}" type="slidenum">
              <a:rPr lang="nl-NL" smtClean="0"/>
              <a:t>‹#›</a:t>
            </a:fld>
            <a:endParaRPr lang="nl-NL"/>
          </a:p>
        </p:txBody>
      </p:sp>
    </p:spTree>
    <p:extLst>
      <p:ext uri="{BB962C8B-B14F-4D97-AF65-F5344CB8AC3E}">
        <p14:creationId xmlns:p14="http://schemas.microsoft.com/office/powerpoint/2010/main" val="294267509"/>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video" Target="https://www.youtube.com/embed/FRWnHd55RC4?feature=oembed" TargetMode="Externa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2.xml"/><Relationship Id="rId7" Type="http://schemas.openxmlformats.org/officeDocument/2006/relationships/diagramLayout" Target="../diagrams/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Data" Target="../diagrams/data1.xml"/><Relationship Id="rId11" Type="http://schemas.openxmlformats.org/officeDocument/2006/relationships/image" Target="../media/image9.png"/><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notesSlide" Target="../notesSlides/notesSlide1.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9.jpeg"/><Relationship Id="rId12"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11" Type="http://schemas.openxmlformats.org/officeDocument/2006/relationships/image" Target="../media/image16.png"/><Relationship Id="rId5" Type="http://schemas.openxmlformats.org/officeDocument/2006/relationships/image" Target="../media/image17.jpeg"/><Relationship Id="rId10" Type="http://schemas.openxmlformats.org/officeDocument/2006/relationships/image" Target="../media/image21.png"/><Relationship Id="rId4" Type="http://schemas.openxmlformats.org/officeDocument/2006/relationships/hyperlink" Target="https://studiportal.gesundheit.zhaw.ch/fileadmin/user_upload/09_DepartementG/07_International/Rotterdam._flyer_Minor_Beyond_Borders.pdf" TargetMode="Externa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0.jpeg"/><Relationship Id="rId12"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jpeg"/><Relationship Id="rId11"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7.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jpe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5A33-49E2-BE0C-F45D-CA08687D6A05}"/>
              </a:ext>
            </a:extLst>
          </p:cNvPr>
          <p:cNvSpPr>
            <a:spLocks noGrp="1"/>
          </p:cNvSpPr>
          <p:nvPr>
            <p:ph type="title"/>
          </p:nvPr>
        </p:nvSpPr>
        <p:spPr>
          <a:xfrm>
            <a:off x="2820259" y="277363"/>
            <a:ext cx="6551482" cy="1400530"/>
          </a:xfrm>
        </p:spPr>
        <p:txBody>
          <a:bodyPr/>
          <a:lstStyle/>
          <a:p>
            <a:pPr algn="ctr"/>
            <a:r>
              <a:rPr lang="nl-NL" dirty="0"/>
              <a:t>ENSA General Assembly </a:t>
            </a:r>
            <a:br>
              <a:rPr lang="nl-NL" dirty="0"/>
            </a:br>
            <a:endParaRPr lang="nl-NL" dirty="0"/>
          </a:p>
        </p:txBody>
      </p:sp>
      <p:sp>
        <p:nvSpPr>
          <p:cNvPr id="3" name="Tijdelijke aanduiding voor inhoud 2">
            <a:extLst>
              <a:ext uri="{FF2B5EF4-FFF2-40B4-BE49-F238E27FC236}">
                <a16:creationId xmlns:a16="http://schemas.microsoft.com/office/drawing/2014/main" id="{7CF64D7C-45F1-389D-722C-2B6C61ED6643}"/>
              </a:ext>
            </a:extLst>
          </p:cNvPr>
          <p:cNvSpPr>
            <a:spLocks noGrp="1"/>
          </p:cNvSpPr>
          <p:nvPr>
            <p:ph idx="1"/>
          </p:nvPr>
        </p:nvSpPr>
        <p:spPr>
          <a:xfrm>
            <a:off x="4270704" y="1150796"/>
            <a:ext cx="3650591" cy="582127"/>
          </a:xfrm>
        </p:spPr>
        <p:txBody>
          <a:bodyPr/>
          <a:lstStyle/>
          <a:p>
            <a:pPr marL="0" indent="0" algn="ctr">
              <a:buNone/>
            </a:pPr>
            <a:r>
              <a:rPr lang="nl-NL" dirty="0"/>
              <a:t>Venice, 15 November 2022</a:t>
            </a:r>
          </a:p>
        </p:txBody>
      </p:sp>
      <p:sp>
        <p:nvSpPr>
          <p:cNvPr id="4" name="Titel 1">
            <a:extLst>
              <a:ext uri="{FF2B5EF4-FFF2-40B4-BE49-F238E27FC236}">
                <a16:creationId xmlns:a16="http://schemas.microsoft.com/office/drawing/2014/main" id="{73DDE454-C39F-90DF-544E-17FBF497057A}"/>
              </a:ext>
            </a:extLst>
          </p:cNvPr>
          <p:cNvSpPr txBox="1">
            <a:spLocks/>
          </p:cNvSpPr>
          <p:nvPr/>
        </p:nvSpPr>
        <p:spPr>
          <a:xfrm>
            <a:off x="3963118" y="1612805"/>
            <a:ext cx="4265761" cy="83745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dirty="0"/>
              <a:t>EN-SEL Network</a:t>
            </a:r>
            <a:br>
              <a:rPr lang="nl-NL" dirty="0"/>
            </a:br>
            <a:endParaRPr lang="nl-NL" dirty="0"/>
          </a:p>
        </p:txBody>
      </p:sp>
      <p:pic>
        <p:nvPicPr>
          <p:cNvPr id="5" name="Afbeelding 4">
            <a:extLst>
              <a:ext uri="{FF2B5EF4-FFF2-40B4-BE49-F238E27FC236}">
                <a16:creationId xmlns:a16="http://schemas.microsoft.com/office/drawing/2014/main" id="{59B7DFC2-149D-F0C8-C92F-A9211FF9B920}"/>
              </a:ext>
            </a:extLst>
          </p:cNvPr>
          <p:cNvPicPr>
            <a:picLocks noChangeAspect="1"/>
          </p:cNvPicPr>
          <p:nvPr/>
        </p:nvPicPr>
        <p:blipFill rotWithShape="1">
          <a:blip r:embed="rId2"/>
          <a:srcRect l="19919" r="11605" b="25958"/>
          <a:stretch/>
        </p:blipFill>
        <p:spPr>
          <a:xfrm>
            <a:off x="2453295" y="4070910"/>
            <a:ext cx="7285410" cy="2334372"/>
          </a:xfrm>
          <a:prstGeom prst="rect">
            <a:avLst/>
          </a:prstGeom>
        </p:spPr>
      </p:pic>
      <p:sp>
        <p:nvSpPr>
          <p:cNvPr id="6" name="Tijdelijke aanduiding voor inhoud 2">
            <a:extLst>
              <a:ext uri="{FF2B5EF4-FFF2-40B4-BE49-F238E27FC236}">
                <a16:creationId xmlns:a16="http://schemas.microsoft.com/office/drawing/2014/main" id="{7711E161-4C0A-34BC-0A17-E2A760A117C7}"/>
              </a:ext>
            </a:extLst>
          </p:cNvPr>
          <p:cNvSpPr txBox="1">
            <a:spLocks/>
          </p:cNvSpPr>
          <p:nvPr/>
        </p:nvSpPr>
        <p:spPr>
          <a:xfrm>
            <a:off x="4824422" y="2313070"/>
            <a:ext cx="2543152" cy="140053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nl-NL" dirty="0"/>
              <a:t>Bo Stal</a:t>
            </a:r>
            <a:br>
              <a:rPr lang="nl-NL" dirty="0"/>
            </a:br>
            <a:r>
              <a:rPr lang="nl-NL" dirty="0"/>
              <a:t>Denise Jansen</a:t>
            </a:r>
            <a:br>
              <a:rPr lang="nl-NL" dirty="0"/>
            </a:br>
            <a:r>
              <a:rPr lang="nl-NL" dirty="0" err="1"/>
              <a:t>Floreanne</a:t>
            </a:r>
            <a:r>
              <a:rPr lang="nl-NL" dirty="0"/>
              <a:t> Burema</a:t>
            </a:r>
            <a:br>
              <a:rPr lang="nl-NL" dirty="0"/>
            </a:br>
            <a:r>
              <a:rPr lang="nl-NL" dirty="0"/>
              <a:t>Thijs Zwarts </a:t>
            </a:r>
          </a:p>
          <a:p>
            <a:pPr marL="0" indent="0" algn="ctr">
              <a:buFont typeface="Wingdings 3" charset="2"/>
              <a:buNone/>
            </a:pPr>
            <a:endParaRPr lang="nl-NL" dirty="0"/>
          </a:p>
        </p:txBody>
      </p:sp>
    </p:spTree>
    <p:extLst>
      <p:ext uri="{BB962C8B-B14F-4D97-AF65-F5344CB8AC3E}">
        <p14:creationId xmlns:p14="http://schemas.microsoft.com/office/powerpoint/2010/main" val="2602932951"/>
      </p:ext>
    </p:extLst>
  </p:cSld>
  <p:clrMapOvr>
    <a:masterClrMapping/>
  </p:clrMapOvr>
  <mc:AlternateContent xmlns:mc="http://schemas.openxmlformats.org/markup-compatibility/2006" xmlns:p14="http://schemas.microsoft.com/office/powerpoint/2010/main">
    <mc:Choice Requires="p14">
      <p:transition spd="slow" p14:dur="2000" advTm="4608"/>
    </mc:Choice>
    <mc:Fallback xmlns="">
      <p:transition spd="slow" advTm="460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D2B0CEF-9C24-440C-967A-B44F52142981}"/>
              </a:ext>
            </a:extLst>
          </p:cNvPr>
          <p:cNvSpPr>
            <a:spLocks noGrp="1"/>
          </p:cNvSpPr>
          <p:nvPr>
            <p:ph type="subTitle" idx="1"/>
          </p:nvPr>
        </p:nvSpPr>
        <p:spPr>
          <a:xfrm>
            <a:off x="4067176" y="1562101"/>
            <a:ext cx="4752974" cy="438149"/>
          </a:xfrm>
        </p:spPr>
        <p:txBody>
          <a:bodyPr>
            <a:noAutofit/>
          </a:bodyPr>
          <a:lstStyle/>
          <a:p>
            <a:pPr algn="ctr"/>
            <a:r>
              <a:rPr lang="en-US" sz="2000" b="1">
                <a:solidFill>
                  <a:srgbClr val="222222"/>
                </a:solidFill>
                <a:latin typeface="+mj-lt"/>
              </a:rPr>
              <a:t>Courses </a:t>
            </a:r>
            <a:endParaRPr lang="en-US" sz="2000" b="1">
              <a:latin typeface="+mj-lt"/>
            </a:endParaRPr>
          </a:p>
        </p:txBody>
      </p:sp>
      <p:sp>
        <p:nvSpPr>
          <p:cNvPr id="4" name="TextBox 3">
            <a:extLst>
              <a:ext uri="{FF2B5EF4-FFF2-40B4-BE49-F238E27FC236}">
                <a16:creationId xmlns:a16="http://schemas.microsoft.com/office/drawing/2014/main" id="{04F060A9-8FEC-4D2A-9803-DFF518AA9856}"/>
              </a:ext>
            </a:extLst>
          </p:cNvPr>
          <p:cNvSpPr txBox="1"/>
          <p:nvPr/>
        </p:nvSpPr>
        <p:spPr>
          <a:xfrm>
            <a:off x="1" y="0"/>
            <a:ext cx="12191999" cy="1463040"/>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47BA6F1-3795-4F0C-B6EB-388506E55C16}"/>
              </a:ext>
            </a:extLst>
          </p:cNvPr>
          <p:cNvSpPr txBox="1"/>
          <p:nvPr/>
        </p:nvSpPr>
        <p:spPr>
          <a:xfrm>
            <a:off x="11528793" y="0"/>
            <a:ext cx="13264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Log out</a:t>
            </a:r>
          </a:p>
        </p:txBody>
      </p:sp>
      <p:sp>
        <p:nvSpPr>
          <p:cNvPr id="13" name="TextBox 12">
            <a:extLst>
              <a:ext uri="{FF2B5EF4-FFF2-40B4-BE49-F238E27FC236}">
                <a16:creationId xmlns:a16="http://schemas.microsoft.com/office/drawing/2014/main" id="{2442AD8B-318F-4B38-B571-215964B40A8A}"/>
              </a:ext>
            </a:extLst>
          </p:cNvPr>
          <p:cNvSpPr txBox="1"/>
          <p:nvPr/>
        </p:nvSpPr>
        <p:spPr>
          <a:xfrm>
            <a:off x="10767235" y="223291"/>
            <a:ext cx="1382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6" name="Tekstvak 15">
            <a:extLst>
              <a:ext uri="{FF2B5EF4-FFF2-40B4-BE49-F238E27FC236}">
                <a16:creationId xmlns:a16="http://schemas.microsoft.com/office/drawing/2014/main" id="{9ABF1A41-89B7-428F-9444-7C0B10EFEF3B}"/>
              </a:ext>
            </a:extLst>
          </p:cNvPr>
          <p:cNvSpPr txBox="1"/>
          <p:nvPr/>
        </p:nvSpPr>
        <p:spPr>
          <a:xfrm>
            <a:off x="2571750" y="2162175"/>
            <a:ext cx="66198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D2125"/>
                </a:solidFill>
                <a:effectLst/>
                <a:uLnTx/>
                <a:uFillTx/>
                <a:latin typeface="-apple-system"/>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D2125"/>
              </a:solidFill>
              <a:effectLst/>
              <a:uLnTx/>
              <a:uFillTx/>
              <a:latin typeface="-apple-syste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1D2125"/>
              </a:solidFill>
              <a:effectLst/>
              <a:uLnTx/>
              <a:uFillTx/>
              <a:latin typeface="-apple-syste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D2125"/>
              </a:solidFill>
              <a:effectLst/>
              <a:uLnTx/>
              <a:uFillTx/>
              <a:latin typeface="-apple-syste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D2125"/>
              </a:solidFill>
              <a:effectLst/>
              <a:uLnTx/>
              <a:uFillTx/>
              <a:latin typeface="-apple-system"/>
              <a:ea typeface="+mn-ea"/>
              <a:cs typeface="+mn-cs"/>
            </a:endParaRPr>
          </a:p>
        </p:txBody>
      </p:sp>
      <p:pic>
        <p:nvPicPr>
          <p:cNvPr id="3080" name="Picture 8" descr="EUROPEAN NETWORK FOR SOCIAL EMOTIONAL LEARNING">
            <a:extLst>
              <a:ext uri="{FF2B5EF4-FFF2-40B4-BE49-F238E27FC236}">
                <a16:creationId xmlns:a16="http://schemas.microsoft.com/office/drawing/2014/main" id="{A70D3FF8-95F6-4E63-8DB9-1F54113F8F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275" t="11792" r="31041" b="32049"/>
          <a:stretch/>
        </p:blipFill>
        <p:spPr bwMode="auto">
          <a:xfrm>
            <a:off x="409575" y="171450"/>
            <a:ext cx="990600" cy="9525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01083BEA-3469-40A6-828F-4C7599B15645}"/>
              </a:ext>
            </a:extLst>
          </p:cNvPr>
          <p:cNvPicPr>
            <a:picLocks noChangeAspect="1"/>
          </p:cNvPicPr>
          <p:nvPr/>
        </p:nvPicPr>
        <p:blipFill rotWithShape="1">
          <a:blip r:embed="rId5">
            <a:extLst>
              <a:ext uri="{28A0092B-C50C-407E-A947-70E740481C1C}">
                <a14:useLocalDpi xmlns:a14="http://schemas.microsoft.com/office/drawing/2010/main" val="0"/>
              </a:ext>
            </a:extLst>
          </a:blip>
          <a:srcRect l="55568" t="23405" r="31715" b="44566"/>
          <a:stretch/>
        </p:blipFill>
        <p:spPr>
          <a:xfrm>
            <a:off x="8309112" y="2315818"/>
            <a:ext cx="1641711" cy="2325756"/>
          </a:xfrm>
          <a:prstGeom prst="rect">
            <a:avLst/>
          </a:prstGeom>
        </p:spPr>
      </p:pic>
      <p:pic>
        <p:nvPicPr>
          <p:cNvPr id="31" name="Afbeelding 30">
            <a:extLst>
              <a:ext uri="{FF2B5EF4-FFF2-40B4-BE49-F238E27FC236}">
                <a16:creationId xmlns:a16="http://schemas.microsoft.com/office/drawing/2014/main" id="{9F33EB94-0AAB-4A10-BCF2-00EB1764EC7C}"/>
              </a:ext>
            </a:extLst>
          </p:cNvPr>
          <p:cNvPicPr>
            <a:picLocks noChangeAspect="1"/>
          </p:cNvPicPr>
          <p:nvPr/>
        </p:nvPicPr>
        <p:blipFill rotWithShape="1">
          <a:blip r:embed="rId5">
            <a:extLst>
              <a:ext uri="{28A0092B-C50C-407E-A947-70E740481C1C}">
                <a14:useLocalDpi xmlns:a14="http://schemas.microsoft.com/office/drawing/2010/main" val="0"/>
              </a:ext>
            </a:extLst>
          </a:blip>
          <a:srcRect l="40785" t="23068" r="46579" b="44179"/>
          <a:stretch/>
        </p:blipFill>
        <p:spPr>
          <a:xfrm>
            <a:off x="6589646" y="2365511"/>
            <a:ext cx="1608732" cy="2345636"/>
          </a:xfrm>
          <a:prstGeom prst="rect">
            <a:avLst/>
          </a:prstGeom>
        </p:spPr>
      </p:pic>
      <p:pic>
        <p:nvPicPr>
          <p:cNvPr id="32" name="Afbeelding 31">
            <a:extLst>
              <a:ext uri="{FF2B5EF4-FFF2-40B4-BE49-F238E27FC236}">
                <a16:creationId xmlns:a16="http://schemas.microsoft.com/office/drawing/2014/main" id="{F7774D1D-DD8E-4B62-B61E-9270B18FC5DE}"/>
              </a:ext>
            </a:extLst>
          </p:cNvPr>
          <p:cNvPicPr>
            <a:picLocks noChangeAspect="1"/>
          </p:cNvPicPr>
          <p:nvPr/>
        </p:nvPicPr>
        <p:blipFill rotWithShape="1">
          <a:blip r:embed="rId5">
            <a:extLst>
              <a:ext uri="{28A0092B-C50C-407E-A947-70E740481C1C}">
                <a14:useLocalDpi xmlns:a14="http://schemas.microsoft.com/office/drawing/2010/main" val="0"/>
              </a:ext>
            </a:extLst>
          </a:blip>
          <a:srcRect l="25439" t="22796" r="61435" b="43581"/>
          <a:stretch/>
        </p:blipFill>
        <p:spPr>
          <a:xfrm>
            <a:off x="2782958" y="2315817"/>
            <a:ext cx="1669772" cy="2406133"/>
          </a:xfrm>
          <a:prstGeom prst="rect">
            <a:avLst/>
          </a:prstGeom>
        </p:spPr>
      </p:pic>
      <p:pic>
        <p:nvPicPr>
          <p:cNvPr id="33" name="Afbeelding 32">
            <a:extLst>
              <a:ext uri="{FF2B5EF4-FFF2-40B4-BE49-F238E27FC236}">
                <a16:creationId xmlns:a16="http://schemas.microsoft.com/office/drawing/2014/main" id="{C9055ECA-E512-427F-9712-85B72B5DFD1D}"/>
              </a:ext>
            </a:extLst>
          </p:cNvPr>
          <p:cNvPicPr>
            <a:picLocks noChangeAspect="1"/>
          </p:cNvPicPr>
          <p:nvPr/>
        </p:nvPicPr>
        <p:blipFill rotWithShape="1">
          <a:blip r:embed="rId5">
            <a:extLst>
              <a:ext uri="{28A0092B-C50C-407E-A947-70E740481C1C}">
                <a14:useLocalDpi xmlns:a14="http://schemas.microsoft.com/office/drawing/2010/main" val="0"/>
              </a:ext>
            </a:extLst>
          </a:blip>
          <a:srcRect l="10859" t="24306" r="76328" b="45000"/>
          <a:stretch/>
        </p:blipFill>
        <p:spPr>
          <a:xfrm>
            <a:off x="4721085" y="2396573"/>
            <a:ext cx="1688101" cy="2274819"/>
          </a:xfrm>
          <a:prstGeom prst="rect">
            <a:avLst/>
          </a:prstGeom>
        </p:spPr>
      </p:pic>
      <p:sp>
        <p:nvSpPr>
          <p:cNvPr id="10" name="Tekstvak 9">
            <a:extLst>
              <a:ext uri="{FF2B5EF4-FFF2-40B4-BE49-F238E27FC236}">
                <a16:creationId xmlns:a16="http://schemas.microsoft.com/office/drawing/2014/main" id="{4CAB19C5-4C26-4927-9B2A-BFF0BED9DDFE}"/>
              </a:ext>
            </a:extLst>
          </p:cNvPr>
          <p:cNvSpPr txBox="1"/>
          <p:nvPr/>
        </p:nvSpPr>
        <p:spPr>
          <a:xfrm>
            <a:off x="5844209" y="5049078"/>
            <a:ext cx="1192695" cy="369332"/>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See more.. </a:t>
            </a:r>
          </a:p>
        </p:txBody>
      </p:sp>
      <p:pic>
        <p:nvPicPr>
          <p:cNvPr id="4100" name="Picture 4" descr="Zoeken, vergrootglas, interface, symbool Pictogram in Miu Icons">
            <a:extLst>
              <a:ext uri="{FF2B5EF4-FFF2-40B4-BE49-F238E27FC236}">
                <a16:creationId xmlns:a16="http://schemas.microsoft.com/office/drawing/2014/main" id="{2FCB7146-651A-4A7C-B1DF-4153A33E67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68076" y="85726"/>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4">
            <a:extLst>
              <a:ext uri="{FF2B5EF4-FFF2-40B4-BE49-F238E27FC236}">
                <a16:creationId xmlns:a16="http://schemas.microsoft.com/office/drawing/2014/main" id="{5A6EF039-740A-4632-B52F-3FD8EDFCE32A}"/>
              </a:ext>
            </a:extLst>
          </p:cNvPr>
          <p:cNvSpPr txBox="1"/>
          <p:nvPr/>
        </p:nvSpPr>
        <p:spPr>
          <a:xfrm>
            <a:off x="2295525" y="482852"/>
            <a:ext cx="8201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Home        History        Vision en mission        </a:t>
            </a:r>
            <a:r>
              <a:rPr kumimoji="0" lang="en-US" sz="1800" b="0" i="0" strike="noStrike" kern="1200" cap="none" spc="0" normalizeH="0" baseline="0" noProof="0">
                <a:ln>
                  <a:noFill/>
                </a:ln>
                <a:solidFill>
                  <a:prstClr val="white"/>
                </a:solidFill>
                <a:effectLst/>
                <a:uLnTx/>
                <a:uFillTx/>
                <a:latin typeface="Roboto" panose="02000000000000000000" pitchFamily="2" charset="0"/>
                <a:ea typeface="+mn-ea"/>
                <a:cs typeface="+mn-cs"/>
              </a:rPr>
              <a:t>Partners</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        Projects        </a:t>
            </a:r>
            <a:r>
              <a:rPr kumimoji="0" lang="en-US" sz="1800" b="0" i="0" u="sng" strike="noStrike" kern="1200" cap="none" spc="0" normalizeH="0" baseline="0" noProof="0">
                <a:ln>
                  <a:noFill/>
                </a:ln>
                <a:solidFill>
                  <a:prstClr val="white"/>
                </a:solidFill>
                <a:effectLst/>
                <a:uLnTx/>
                <a:uFillTx/>
                <a:latin typeface="Roboto" panose="02000000000000000000" pitchFamily="2" charset="0"/>
                <a:ea typeface="+mn-ea"/>
                <a:cs typeface="+mn-cs"/>
              </a:rPr>
              <a:t>Courses</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Audio 35">
            <a:hlinkClick r:id="" action="ppaction://media"/>
            <a:extLst>
              <a:ext uri="{FF2B5EF4-FFF2-40B4-BE49-F238E27FC236}">
                <a16:creationId xmlns:a16="http://schemas.microsoft.com/office/drawing/2014/main" id="{525F1371-E3E0-476D-5419-27942CE42A0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43156442"/>
      </p:ext>
    </p:extLst>
  </p:cSld>
  <p:clrMapOvr>
    <a:masterClrMapping/>
  </p:clrMapOvr>
  <mc:AlternateContent xmlns:mc="http://schemas.openxmlformats.org/markup-compatibility/2006" xmlns:p14="http://schemas.microsoft.com/office/powerpoint/2010/main">
    <mc:Choice Requires="p14">
      <p:transition spd="slow" p14:dur="2000" advTm="10865"/>
    </mc:Choice>
    <mc:Fallback xmlns="">
      <p:transition spd="slow" advTm="1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A78BA80-34D8-C302-85EF-623354F871AA}"/>
              </a:ext>
            </a:extLst>
          </p:cNvPr>
          <p:cNvPicPr>
            <a:picLocks noChangeAspect="1"/>
          </p:cNvPicPr>
          <p:nvPr/>
        </p:nvPicPr>
        <p:blipFill>
          <a:blip r:embed="rId5"/>
          <a:stretch>
            <a:fillRect/>
          </a:stretch>
        </p:blipFill>
        <p:spPr>
          <a:xfrm>
            <a:off x="7041621" y="1532978"/>
            <a:ext cx="3792041" cy="3792041"/>
          </a:xfrm>
          <a:prstGeom prst="rect">
            <a:avLst/>
          </a:prstGeom>
        </p:spPr>
      </p:pic>
      <p:sp>
        <p:nvSpPr>
          <p:cNvPr id="3" name="Tekstvak 2">
            <a:extLst>
              <a:ext uri="{FF2B5EF4-FFF2-40B4-BE49-F238E27FC236}">
                <a16:creationId xmlns:a16="http://schemas.microsoft.com/office/drawing/2014/main" id="{5BC79EA0-AC45-E84C-1E61-984DDD41F5C1}"/>
              </a:ext>
            </a:extLst>
          </p:cNvPr>
          <p:cNvSpPr txBox="1"/>
          <p:nvPr/>
        </p:nvSpPr>
        <p:spPr>
          <a:xfrm>
            <a:off x="7041621" y="5420704"/>
            <a:ext cx="2763898" cy="369332"/>
          </a:xfrm>
          <a:prstGeom prst="rect">
            <a:avLst/>
          </a:prstGeom>
          <a:noFill/>
        </p:spPr>
        <p:txBody>
          <a:bodyPr wrap="none" rtlCol="0">
            <a:spAutoFit/>
          </a:bodyPr>
          <a:lstStyle/>
          <a:p>
            <a:r>
              <a:rPr lang="nl-NL"/>
              <a:t>Fill in our questionnaire!</a:t>
            </a:r>
          </a:p>
        </p:txBody>
      </p:sp>
      <p:pic>
        <p:nvPicPr>
          <p:cNvPr id="5" name="Afbeelding 4" descr="Afbeelding met tekst&#10;&#10;Automatisch gegenereerde beschrijving">
            <a:extLst>
              <a:ext uri="{FF2B5EF4-FFF2-40B4-BE49-F238E27FC236}">
                <a16:creationId xmlns:a16="http://schemas.microsoft.com/office/drawing/2014/main" id="{F2D40028-AE20-7956-46EA-052466C632D1}"/>
              </a:ext>
            </a:extLst>
          </p:cNvPr>
          <p:cNvPicPr>
            <a:picLocks noChangeAspect="1"/>
          </p:cNvPicPr>
          <p:nvPr/>
        </p:nvPicPr>
        <p:blipFill rotWithShape="1">
          <a:blip r:embed="rId6">
            <a:extLst>
              <a:ext uri="{28A0092B-C50C-407E-A947-70E740481C1C}">
                <a14:useLocalDpi xmlns:a14="http://schemas.microsoft.com/office/drawing/2010/main" val="0"/>
              </a:ext>
            </a:extLst>
          </a:blip>
          <a:srcRect l="14917" t="-182" r="19217"/>
          <a:stretch/>
        </p:blipFill>
        <p:spPr>
          <a:xfrm>
            <a:off x="1247928" y="1059367"/>
            <a:ext cx="4848072" cy="4730670"/>
          </a:xfrm>
          <a:prstGeom prst="rect">
            <a:avLst/>
          </a:prstGeom>
        </p:spPr>
      </p:pic>
      <p:pic>
        <p:nvPicPr>
          <p:cNvPr id="14" name="Audio 13">
            <a:hlinkClick r:id="" action="ppaction://media"/>
            <a:extLst>
              <a:ext uri="{FF2B5EF4-FFF2-40B4-BE49-F238E27FC236}">
                <a16:creationId xmlns:a16="http://schemas.microsoft.com/office/drawing/2014/main" id="{A41B154D-5380-4FF6-9068-132A65CE36A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19036306"/>
      </p:ext>
    </p:extLst>
  </p:cSld>
  <p:clrMapOvr>
    <a:masterClrMapping/>
  </p:clrMapOvr>
  <mc:AlternateContent xmlns:mc="http://schemas.openxmlformats.org/markup-compatibility/2006" xmlns:p14="http://schemas.microsoft.com/office/powerpoint/2010/main">
    <mc:Choice Requires="p14">
      <p:transition spd="slow" p14:dur="2000" advTm="12285"/>
    </mc:Choice>
    <mc:Fallback xmlns="">
      <p:transition spd="slow" advTm="12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419E992-0A56-7098-7189-DE91B7BBBF43}"/>
              </a:ext>
            </a:extLst>
          </p:cNvPr>
          <p:cNvPicPr>
            <a:picLocks noChangeAspect="1"/>
          </p:cNvPicPr>
          <p:nvPr/>
        </p:nvPicPr>
        <p:blipFill rotWithShape="1">
          <a:blip r:embed="rId5"/>
          <a:srcRect t="18699"/>
          <a:stretch/>
        </p:blipFill>
        <p:spPr>
          <a:xfrm>
            <a:off x="1734859" y="571500"/>
            <a:ext cx="5139295" cy="5571066"/>
          </a:xfrm>
          <a:prstGeom prst="rect">
            <a:avLst/>
          </a:prstGeom>
        </p:spPr>
      </p:pic>
      <p:sp>
        <p:nvSpPr>
          <p:cNvPr id="16" name="Tekstvak 15">
            <a:extLst>
              <a:ext uri="{FF2B5EF4-FFF2-40B4-BE49-F238E27FC236}">
                <a16:creationId xmlns:a16="http://schemas.microsoft.com/office/drawing/2014/main" id="{FD7381B5-8459-102A-F937-9E8929E3ACB6}"/>
              </a:ext>
            </a:extLst>
          </p:cNvPr>
          <p:cNvSpPr txBox="1"/>
          <p:nvPr/>
        </p:nvSpPr>
        <p:spPr>
          <a:xfrm>
            <a:off x="1734859" y="6142566"/>
            <a:ext cx="3728496" cy="369332"/>
          </a:xfrm>
          <a:prstGeom prst="rect">
            <a:avLst/>
          </a:prstGeom>
          <a:noFill/>
        </p:spPr>
        <p:txBody>
          <a:bodyPr wrap="square" rtlCol="0">
            <a:spAutoFit/>
          </a:bodyPr>
          <a:lstStyle/>
          <a:p>
            <a:r>
              <a:rPr lang="nl-NL"/>
              <a:t>Miaouli Square, Ermoupoli, Syros</a:t>
            </a:r>
          </a:p>
        </p:txBody>
      </p:sp>
      <p:sp>
        <p:nvSpPr>
          <p:cNvPr id="17" name="Tekstvak 16">
            <a:extLst>
              <a:ext uri="{FF2B5EF4-FFF2-40B4-BE49-F238E27FC236}">
                <a16:creationId xmlns:a16="http://schemas.microsoft.com/office/drawing/2014/main" id="{1333A96E-CAC1-40AF-06CB-DC6451AD2A34}"/>
              </a:ext>
            </a:extLst>
          </p:cNvPr>
          <p:cNvSpPr txBox="1"/>
          <p:nvPr/>
        </p:nvSpPr>
        <p:spPr>
          <a:xfrm flipH="1">
            <a:off x="8052293" y="1483112"/>
            <a:ext cx="2820145" cy="830997"/>
          </a:xfrm>
          <a:prstGeom prst="rect">
            <a:avLst/>
          </a:prstGeom>
          <a:noFill/>
        </p:spPr>
        <p:txBody>
          <a:bodyPr wrap="square" rtlCol="0">
            <a:spAutoFit/>
          </a:bodyPr>
          <a:lstStyle/>
          <a:p>
            <a:r>
              <a:rPr lang="nl-NL" sz="2400"/>
              <a:t>Thank you for your attention!</a:t>
            </a:r>
          </a:p>
        </p:txBody>
      </p:sp>
      <p:pic>
        <p:nvPicPr>
          <p:cNvPr id="19" name="Audio 18">
            <a:hlinkClick r:id="" action="ppaction://media"/>
            <a:extLst>
              <a:ext uri="{FF2B5EF4-FFF2-40B4-BE49-F238E27FC236}">
                <a16:creationId xmlns:a16="http://schemas.microsoft.com/office/drawing/2014/main" id="{C7F98B11-FAEB-41C7-9C6F-F939A09E4F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59337784"/>
      </p:ext>
    </p:extLst>
  </p:cSld>
  <p:clrMapOvr>
    <a:masterClrMapping/>
  </p:clrMapOvr>
  <mc:AlternateContent xmlns:mc="http://schemas.openxmlformats.org/markup-compatibility/2006" xmlns:p14="http://schemas.microsoft.com/office/powerpoint/2010/main">
    <mc:Choice Requires="p14">
      <p:transition spd="slow" p14:dur="2000" advTm="4975"/>
    </mc:Choice>
    <mc:Fallback xmlns="">
      <p:transition spd="slow" advTm="4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Ηλεκτρονικά πολυμέσα 3" title="University of Rotterdam-Minor Beyond Borders -Social Emotional Learning- ENSEL NETWORK">
            <a:hlinkClick r:id="" action="ppaction://media"/>
            <a:extLst>
              <a:ext uri="{FF2B5EF4-FFF2-40B4-BE49-F238E27FC236}">
                <a16:creationId xmlns:a16="http://schemas.microsoft.com/office/drawing/2014/main" id="{FBC8E521-D4BA-19C1-8949-8908BEEA7031}"/>
              </a:ext>
            </a:extLst>
          </p:cNvPr>
          <p:cNvPicPr>
            <a:picLocks noGrp="1" noRot="1" noChangeAspect="1"/>
          </p:cNvPicPr>
          <p:nvPr>
            <p:ph idx="1"/>
            <a:videoFile r:link="rId1"/>
          </p:nvPr>
        </p:nvPicPr>
        <p:blipFill>
          <a:blip r:embed="rId3"/>
          <a:stretch>
            <a:fillRect/>
          </a:stretch>
        </p:blipFill>
        <p:spPr>
          <a:xfrm>
            <a:off x="27546" y="0"/>
            <a:ext cx="12138377" cy="6858000"/>
          </a:xfrm>
          <a:prstGeom prst="rect">
            <a:avLst/>
          </a:prstGeom>
        </p:spPr>
      </p:pic>
    </p:spTree>
    <p:extLst>
      <p:ext uri="{BB962C8B-B14F-4D97-AF65-F5344CB8AC3E}">
        <p14:creationId xmlns:p14="http://schemas.microsoft.com/office/powerpoint/2010/main" val="281279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B69B1-094A-9219-451C-F78DD28DC644}"/>
              </a:ext>
            </a:extLst>
          </p:cNvPr>
          <p:cNvSpPr>
            <a:spLocks noGrp="1"/>
          </p:cNvSpPr>
          <p:nvPr>
            <p:ph type="ctrTitle"/>
          </p:nvPr>
        </p:nvSpPr>
        <p:spPr>
          <a:xfrm>
            <a:off x="1449355" y="525527"/>
            <a:ext cx="9144000" cy="1074673"/>
          </a:xfrm>
        </p:spPr>
        <p:txBody>
          <a:bodyPr/>
          <a:lstStyle/>
          <a:p>
            <a:r>
              <a:rPr lang="nl-NL"/>
              <a:t>Design Thinking</a:t>
            </a:r>
          </a:p>
        </p:txBody>
      </p:sp>
      <p:sp>
        <p:nvSpPr>
          <p:cNvPr id="11" name="Tekstvak 10">
            <a:extLst>
              <a:ext uri="{FF2B5EF4-FFF2-40B4-BE49-F238E27FC236}">
                <a16:creationId xmlns:a16="http://schemas.microsoft.com/office/drawing/2014/main" id="{A6AA2AE0-0874-F755-48A6-A7F9348FA908}"/>
              </a:ext>
            </a:extLst>
          </p:cNvPr>
          <p:cNvSpPr txBox="1"/>
          <p:nvPr/>
        </p:nvSpPr>
        <p:spPr>
          <a:xfrm>
            <a:off x="8799870" y="2170471"/>
            <a:ext cx="184731" cy="646331"/>
          </a:xfrm>
          <a:prstGeom prst="rect">
            <a:avLst/>
          </a:prstGeom>
          <a:noFill/>
        </p:spPr>
        <p:txBody>
          <a:bodyPr wrap="none" rtlCol="0">
            <a:spAutoFit/>
          </a:bodyPr>
          <a:lstStyle/>
          <a:p>
            <a:endParaRPr lang="nl-NL"/>
          </a:p>
          <a:p>
            <a:endParaRPr lang="nl-NL"/>
          </a:p>
        </p:txBody>
      </p:sp>
      <p:sp>
        <p:nvSpPr>
          <p:cNvPr id="3" name="AutoShape 2">
            <a:extLst>
              <a:ext uri="{FF2B5EF4-FFF2-40B4-BE49-F238E27FC236}">
                <a16:creationId xmlns:a16="http://schemas.microsoft.com/office/drawing/2014/main" id="{7059D40D-E8D4-37CF-6E38-96ACAECF5A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Tekstvak 4">
            <a:extLst>
              <a:ext uri="{FF2B5EF4-FFF2-40B4-BE49-F238E27FC236}">
                <a16:creationId xmlns:a16="http://schemas.microsoft.com/office/drawing/2014/main" id="{DC1E58C9-CDFD-1998-8698-000B2600DABF}"/>
              </a:ext>
            </a:extLst>
          </p:cNvPr>
          <p:cNvSpPr txBox="1"/>
          <p:nvPr/>
        </p:nvSpPr>
        <p:spPr>
          <a:xfrm>
            <a:off x="9528048" y="4017264"/>
            <a:ext cx="2230098" cy="2133600"/>
          </a:xfrm>
          <a:prstGeom prst="rect">
            <a:avLst/>
          </a:prstGeom>
          <a:noFill/>
        </p:spPr>
        <p:txBody>
          <a:bodyPr wrap="square" rtlCol="0">
            <a:spAutoFit/>
          </a:bodyPr>
          <a:lstStyle/>
          <a:p>
            <a:endParaRPr lang="nl-NL"/>
          </a:p>
        </p:txBody>
      </p:sp>
      <p:pic>
        <p:nvPicPr>
          <p:cNvPr id="4" name="Afbeelding 3">
            <a:extLst>
              <a:ext uri="{FF2B5EF4-FFF2-40B4-BE49-F238E27FC236}">
                <a16:creationId xmlns:a16="http://schemas.microsoft.com/office/drawing/2014/main" id="{3AADD09E-8E17-BEAB-3CB1-3E1E025EF329}"/>
              </a:ext>
            </a:extLst>
          </p:cNvPr>
          <p:cNvPicPr>
            <a:picLocks noChangeAspect="1"/>
          </p:cNvPicPr>
          <p:nvPr/>
        </p:nvPicPr>
        <p:blipFill>
          <a:blip r:embed="rId5"/>
          <a:stretch>
            <a:fillRect/>
          </a:stretch>
        </p:blipFill>
        <p:spPr>
          <a:xfrm>
            <a:off x="9528048" y="3859883"/>
            <a:ext cx="2448362" cy="2448362"/>
          </a:xfrm>
          <a:prstGeom prst="rect">
            <a:avLst/>
          </a:prstGeom>
        </p:spPr>
      </p:pic>
      <p:sp>
        <p:nvSpPr>
          <p:cNvPr id="7" name="Tekstvak 6">
            <a:extLst>
              <a:ext uri="{FF2B5EF4-FFF2-40B4-BE49-F238E27FC236}">
                <a16:creationId xmlns:a16="http://schemas.microsoft.com/office/drawing/2014/main" id="{5E06859B-851A-3EF8-ACA0-473893F06A2F}"/>
              </a:ext>
            </a:extLst>
          </p:cNvPr>
          <p:cNvSpPr txBox="1"/>
          <p:nvPr/>
        </p:nvSpPr>
        <p:spPr>
          <a:xfrm>
            <a:off x="9305023" y="6332473"/>
            <a:ext cx="2886977" cy="523220"/>
          </a:xfrm>
          <a:prstGeom prst="rect">
            <a:avLst/>
          </a:prstGeom>
          <a:noFill/>
        </p:spPr>
        <p:txBody>
          <a:bodyPr wrap="square">
            <a:spAutoFit/>
          </a:bodyPr>
          <a:lstStyle/>
          <a:p>
            <a:r>
              <a:rPr lang="nl-NL" sz="1400"/>
              <a:t>For more information about the minor Beyond Borders! </a:t>
            </a:r>
          </a:p>
        </p:txBody>
      </p:sp>
      <p:sp>
        <p:nvSpPr>
          <p:cNvPr id="8" name="Tekstvak 7">
            <a:extLst>
              <a:ext uri="{FF2B5EF4-FFF2-40B4-BE49-F238E27FC236}">
                <a16:creationId xmlns:a16="http://schemas.microsoft.com/office/drawing/2014/main" id="{2E2B745F-A1B0-72C9-D501-9EECB786719E}"/>
              </a:ext>
            </a:extLst>
          </p:cNvPr>
          <p:cNvSpPr txBox="1"/>
          <p:nvPr/>
        </p:nvSpPr>
        <p:spPr>
          <a:xfrm>
            <a:off x="1185024" y="2356816"/>
            <a:ext cx="377026" cy="369332"/>
          </a:xfrm>
          <a:prstGeom prst="rect">
            <a:avLst/>
          </a:prstGeom>
          <a:noFill/>
        </p:spPr>
        <p:txBody>
          <a:bodyPr wrap="none" rtlCol="0">
            <a:spAutoFit/>
          </a:bodyPr>
          <a:lstStyle/>
          <a:p>
            <a:r>
              <a:rPr lang="nl-NL" b="1"/>
              <a:t>1.</a:t>
            </a:r>
          </a:p>
        </p:txBody>
      </p:sp>
      <p:sp>
        <p:nvSpPr>
          <p:cNvPr id="9" name="Tekstvak 8">
            <a:extLst>
              <a:ext uri="{FF2B5EF4-FFF2-40B4-BE49-F238E27FC236}">
                <a16:creationId xmlns:a16="http://schemas.microsoft.com/office/drawing/2014/main" id="{4AF6777E-054C-CBF9-757C-B15A26D99077}"/>
              </a:ext>
            </a:extLst>
          </p:cNvPr>
          <p:cNvSpPr txBox="1"/>
          <p:nvPr/>
        </p:nvSpPr>
        <p:spPr>
          <a:xfrm>
            <a:off x="2911785" y="2361102"/>
            <a:ext cx="377026" cy="369332"/>
          </a:xfrm>
          <a:prstGeom prst="rect">
            <a:avLst/>
          </a:prstGeom>
          <a:noFill/>
        </p:spPr>
        <p:txBody>
          <a:bodyPr wrap="none" rtlCol="0">
            <a:spAutoFit/>
          </a:bodyPr>
          <a:lstStyle/>
          <a:p>
            <a:r>
              <a:rPr lang="nl-NL" b="1"/>
              <a:t>2.</a:t>
            </a:r>
          </a:p>
        </p:txBody>
      </p:sp>
      <p:sp>
        <p:nvSpPr>
          <p:cNvPr id="12" name="Tekstvak 11">
            <a:extLst>
              <a:ext uri="{FF2B5EF4-FFF2-40B4-BE49-F238E27FC236}">
                <a16:creationId xmlns:a16="http://schemas.microsoft.com/office/drawing/2014/main" id="{F2E559DD-EFAD-F111-28FE-F6A5BD497CA4}"/>
              </a:ext>
            </a:extLst>
          </p:cNvPr>
          <p:cNvSpPr txBox="1"/>
          <p:nvPr/>
        </p:nvSpPr>
        <p:spPr>
          <a:xfrm>
            <a:off x="4597147" y="2342508"/>
            <a:ext cx="377026" cy="369332"/>
          </a:xfrm>
          <a:prstGeom prst="rect">
            <a:avLst/>
          </a:prstGeom>
          <a:noFill/>
        </p:spPr>
        <p:txBody>
          <a:bodyPr wrap="none" rtlCol="0">
            <a:spAutoFit/>
          </a:bodyPr>
          <a:lstStyle/>
          <a:p>
            <a:r>
              <a:rPr lang="nl-NL" b="1"/>
              <a:t>3.</a:t>
            </a:r>
          </a:p>
        </p:txBody>
      </p:sp>
      <p:sp>
        <p:nvSpPr>
          <p:cNvPr id="13" name="Tekstvak 12">
            <a:extLst>
              <a:ext uri="{FF2B5EF4-FFF2-40B4-BE49-F238E27FC236}">
                <a16:creationId xmlns:a16="http://schemas.microsoft.com/office/drawing/2014/main" id="{0C77A94E-DF0E-218A-250B-903CA116D0D8}"/>
              </a:ext>
            </a:extLst>
          </p:cNvPr>
          <p:cNvSpPr txBox="1"/>
          <p:nvPr/>
        </p:nvSpPr>
        <p:spPr>
          <a:xfrm>
            <a:off x="6384266" y="2363056"/>
            <a:ext cx="377026" cy="369332"/>
          </a:xfrm>
          <a:prstGeom prst="rect">
            <a:avLst/>
          </a:prstGeom>
          <a:noFill/>
        </p:spPr>
        <p:txBody>
          <a:bodyPr wrap="none" rtlCol="0">
            <a:spAutoFit/>
          </a:bodyPr>
          <a:lstStyle/>
          <a:p>
            <a:r>
              <a:rPr lang="nl-NL" b="1"/>
              <a:t>4.</a:t>
            </a:r>
          </a:p>
        </p:txBody>
      </p:sp>
      <p:sp>
        <p:nvSpPr>
          <p:cNvPr id="14" name="Tekstvak 13">
            <a:extLst>
              <a:ext uri="{FF2B5EF4-FFF2-40B4-BE49-F238E27FC236}">
                <a16:creationId xmlns:a16="http://schemas.microsoft.com/office/drawing/2014/main" id="{66AA1699-29F8-4549-84A3-AB36554A64A8}"/>
              </a:ext>
            </a:extLst>
          </p:cNvPr>
          <p:cNvSpPr txBox="1"/>
          <p:nvPr/>
        </p:nvSpPr>
        <p:spPr>
          <a:xfrm>
            <a:off x="8070381" y="2383605"/>
            <a:ext cx="635620" cy="369332"/>
          </a:xfrm>
          <a:prstGeom prst="rect">
            <a:avLst/>
          </a:prstGeom>
          <a:noFill/>
        </p:spPr>
        <p:txBody>
          <a:bodyPr wrap="square" rtlCol="0">
            <a:spAutoFit/>
          </a:bodyPr>
          <a:lstStyle/>
          <a:p>
            <a:r>
              <a:rPr lang="nl-NL" b="1"/>
              <a:t>5.</a:t>
            </a:r>
          </a:p>
        </p:txBody>
      </p:sp>
      <p:graphicFrame>
        <p:nvGraphicFramePr>
          <p:cNvPr id="15" name="Tijdelijke aanduiding voor inhoud 3">
            <a:extLst>
              <a:ext uri="{FF2B5EF4-FFF2-40B4-BE49-F238E27FC236}">
                <a16:creationId xmlns:a16="http://schemas.microsoft.com/office/drawing/2014/main" id="{06F06763-C47C-4BFD-A674-072E666B7CCE}"/>
              </a:ext>
            </a:extLst>
          </p:cNvPr>
          <p:cNvGraphicFramePr>
            <a:graphicFrameLocks/>
          </p:cNvGraphicFramePr>
          <p:nvPr>
            <p:extLst>
              <p:ext uri="{D42A27DB-BD31-4B8C-83A1-F6EECF244321}">
                <p14:modId xmlns:p14="http://schemas.microsoft.com/office/powerpoint/2010/main" val="1491076359"/>
              </p:ext>
            </p:extLst>
          </p:nvPr>
        </p:nvGraphicFramePr>
        <p:xfrm>
          <a:off x="703262" y="1315834"/>
          <a:ext cx="8212138" cy="38983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1" name="Audio 30">
            <a:hlinkClick r:id="" action="ppaction://media"/>
            <a:extLst>
              <a:ext uri="{FF2B5EF4-FFF2-40B4-BE49-F238E27FC236}">
                <a16:creationId xmlns:a16="http://schemas.microsoft.com/office/drawing/2014/main" id="{8947DD85-CBC7-A26C-8FA8-98B95CFD7D3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61358979"/>
      </p:ext>
    </p:extLst>
  </p:cSld>
  <p:clrMapOvr>
    <a:masterClrMapping/>
  </p:clrMapOvr>
  <mc:AlternateContent xmlns:mc="http://schemas.openxmlformats.org/markup-compatibility/2006" xmlns:p14="http://schemas.microsoft.com/office/powerpoint/2010/main">
    <mc:Choice Requires="p14">
      <p:transition spd="slow" p14:dur="2000" advTm="45312"/>
    </mc:Choice>
    <mc:Fallback xmlns="">
      <p:transition spd="slow" advTm="45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31235-7375-A8FD-3654-CDB7168D7277}"/>
              </a:ext>
            </a:extLst>
          </p:cNvPr>
          <p:cNvSpPr>
            <a:spLocks noGrp="1"/>
          </p:cNvSpPr>
          <p:nvPr>
            <p:ph type="ctrTitle"/>
          </p:nvPr>
        </p:nvSpPr>
        <p:spPr>
          <a:xfrm>
            <a:off x="1524000" y="872765"/>
            <a:ext cx="9144000" cy="983073"/>
          </a:xfrm>
        </p:spPr>
        <p:txBody>
          <a:bodyPr/>
          <a:lstStyle/>
          <a:p>
            <a:r>
              <a:rPr lang="nl-NL"/>
              <a:t>Prototype</a:t>
            </a:r>
          </a:p>
        </p:txBody>
      </p:sp>
      <p:pic>
        <p:nvPicPr>
          <p:cNvPr id="6" name="Afbeelding 5">
            <a:extLst>
              <a:ext uri="{FF2B5EF4-FFF2-40B4-BE49-F238E27FC236}">
                <a16:creationId xmlns:a16="http://schemas.microsoft.com/office/drawing/2014/main" id="{41138748-35B1-4074-3AF7-58CF892FCC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85" y="2260315"/>
            <a:ext cx="5393594" cy="3825998"/>
          </a:xfrm>
          <a:prstGeom prst="rect">
            <a:avLst/>
          </a:prstGeom>
        </p:spPr>
      </p:pic>
      <p:sp>
        <p:nvSpPr>
          <p:cNvPr id="3" name="AutoShape 2">
            <a:extLst>
              <a:ext uri="{FF2B5EF4-FFF2-40B4-BE49-F238E27FC236}">
                <a16:creationId xmlns:a16="http://schemas.microsoft.com/office/drawing/2014/main" id="{23D47043-DCCB-4163-BA69-B5BC04938B25}"/>
              </a:ext>
            </a:extLst>
          </p:cNvPr>
          <p:cNvSpPr>
            <a:spLocks noChangeAspect="1" noChangeArrowheads="1"/>
          </p:cNvSpPr>
          <p:nvPr/>
        </p:nvSpPr>
        <p:spPr bwMode="auto">
          <a:xfrm>
            <a:off x="2922998" y="324577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a:extLst>
              <a:ext uri="{FF2B5EF4-FFF2-40B4-BE49-F238E27FC236}">
                <a16:creationId xmlns:a16="http://schemas.microsoft.com/office/drawing/2014/main" id="{FB5A3A0E-D736-4BF0-84FB-69BE8CA5AE2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Afbeelding 4">
            <a:extLst>
              <a:ext uri="{FF2B5EF4-FFF2-40B4-BE49-F238E27FC236}">
                <a16:creationId xmlns:a16="http://schemas.microsoft.com/office/drawing/2014/main" id="{769FD5F5-293B-45DC-AE2D-9D9749399DA5}"/>
              </a:ext>
            </a:extLst>
          </p:cNvPr>
          <p:cNvPicPr>
            <a:picLocks noChangeAspect="1"/>
          </p:cNvPicPr>
          <p:nvPr/>
        </p:nvPicPr>
        <p:blipFill>
          <a:blip r:embed="rId6"/>
          <a:stretch>
            <a:fillRect/>
          </a:stretch>
        </p:blipFill>
        <p:spPr>
          <a:xfrm>
            <a:off x="5636381" y="1886981"/>
            <a:ext cx="6407240" cy="4760399"/>
          </a:xfrm>
          <a:prstGeom prst="rect">
            <a:avLst/>
          </a:prstGeom>
        </p:spPr>
      </p:pic>
      <p:pic>
        <p:nvPicPr>
          <p:cNvPr id="12" name="Audio 11">
            <a:hlinkClick r:id="" action="ppaction://media"/>
            <a:extLst>
              <a:ext uri="{FF2B5EF4-FFF2-40B4-BE49-F238E27FC236}">
                <a16:creationId xmlns:a16="http://schemas.microsoft.com/office/drawing/2014/main" id="{C7DCE9B8-D20A-05CD-C8AC-884EA44F8B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20021950"/>
      </p:ext>
    </p:extLst>
  </p:cSld>
  <p:clrMapOvr>
    <a:masterClrMapping/>
  </p:clrMapOvr>
  <mc:AlternateContent xmlns:mc="http://schemas.openxmlformats.org/markup-compatibility/2006" xmlns:p14="http://schemas.microsoft.com/office/powerpoint/2010/main">
    <mc:Choice Requires="p14">
      <p:transition spd="slow" p14:dur="2000" advTm="20598"/>
    </mc:Choice>
    <mc:Fallback xmlns="">
      <p:transition spd="slow" advTm="2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9058-1E87-43EF-9A6C-C1BD29B2995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D2B0CEF-9C24-440C-967A-B44F52142981}"/>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id="{04F060A9-8FEC-4D2A-9803-DFF518AA9856}"/>
              </a:ext>
            </a:extLst>
          </p:cNvPr>
          <p:cNvSpPr txBox="1"/>
          <p:nvPr/>
        </p:nvSpPr>
        <p:spPr>
          <a:xfrm>
            <a:off x="1" y="0"/>
            <a:ext cx="12191999" cy="1463040"/>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47BA6F1-3795-4F0C-B6EB-388506E55C16}"/>
              </a:ext>
            </a:extLst>
          </p:cNvPr>
          <p:cNvSpPr txBox="1"/>
          <p:nvPr/>
        </p:nvSpPr>
        <p:spPr>
          <a:xfrm>
            <a:off x="11528793" y="0"/>
            <a:ext cx="13264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Log in</a:t>
            </a:r>
          </a:p>
        </p:txBody>
      </p:sp>
      <p:sp>
        <p:nvSpPr>
          <p:cNvPr id="13" name="TextBox 12">
            <a:extLst>
              <a:ext uri="{FF2B5EF4-FFF2-40B4-BE49-F238E27FC236}">
                <a16:creationId xmlns:a16="http://schemas.microsoft.com/office/drawing/2014/main" id="{2442AD8B-318F-4B38-B571-215964B40A8A}"/>
              </a:ext>
            </a:extLst>
          </p:cNvPr>
          <p:cNvSpPr txBox="1"/>
          <p:nvPr/>
        </p:nvSpPr>
        <p:spPr>
          <a:xfrm>
            <a:off x="10767235" y="223291"/>
            <a:ext cx="1382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14" name="Afbeelding 13" descr="Afbeelding met tekst, schermafbeelding, monitor, scherm&#10;&#10;Automatisch gegenereerde beschrijving">
            <a:extLst>
              <a:ext uri="{FF2B5EF4-FFF2-40B4-BE49-F238E27FC236}">
                <a16:creationId xmlns:a16="http://schemas.microsoft.com/office/drawing/2014/main" id="{DDEB6310-E034-4565-90E0-1B2AF100CD17}"/>
              </a:ext>
            </a:extLst>
          </p:cNvPr>
          <p:cNvPicPr>
            <a:picLocks noChangeAspect="1"/>
          </p:cNvPicPr>
          <p:nvPr/>
        </p:nvPicPr>
        <p:blipFill rotWithShape="1">
          <a:blip r:embed="rId4">
            <a:extLst>
              <a:ext uri="{28A0092B-C50C-407E-A947-70E740481C1C}">
                <a14:useLocalDpi xmlns:a14="http://schemas.microsoft.com/office/drawing/2010/main" val="0"/>
              </a:ext>
            </a:extLst>
          </a:blip>
          <a:srcRect l="2265" t="26250" r="3203" b="17917"/>
          <a:stretch/>
        </p:blipFill>
        <p:spPr>
          <a:xfrm>
            <a:off x="0" y="1266825"/>
            <a:ext cx="12191100" cy="3990975"/>
          </a:xfrm>
          <a:prstGeom prst="rect">
            <a:avLst/>
          </a:prstGeom>
        </p:spPr>
      </p:pic>
      <p:pic>
        <p:nvPicPr>
          <p:cNvPr id="16" name="Afbeelding 15">
            <a:extLst>
              <a:ext uri="{FF2B5EF4-FFF2-40B4-BE49-F238E27FC236}">
                <a16:creationId xmlns:a16="http://schemas.microsoft.com/office/drawing/2014/main" id="{5E18A5CF-ED9F-4425-B634-2D06A64E5871}"/>
              </a:ext>
            </a:extLst>
          </p:cNvPr>
          <p:cNvPicPr>
            <a:picLocks noChangeAspect="1"/>
          </p:cNvPicPr>
          <p:nvPr/>
        </p:nvPicPr>
        <p:blipFill rotWithShape="1">
          <a:blip r:embed="rId5">
            <a:extLst>
              <a:ext uri="{28A0092B-C50C-407E-A947-70E740481C1C}">
                <a14:useLocalDpi xmlns:a14="http://schemas.microsoft.com/office/drawing/2010/main" val="0"/>
              </a:ext>
            </a:extLst>
          </a:blip>
          <a:srcRect l="-1" t="64444" r="7333" b="15833"/>
          <a:stretch/>
        </p:blipFill>
        <p:spPr>
          <a:xfrm>
            <a:off x="0" y="5391150"/>
            <a:ext cx="12192000" cy="1352550"/>
          </a:xfrm>
          <a:prstGeom prst="rect">
            <a:avLst/>
          </a:prstGeom>
        </p:spPr>
      </p:pic>
      <p:sp>
        <p:nvSpPr>
          <p:cNvPr id="17" name="AutoShape 2" descr="Zoeken, vergrootglas, interface, symbool Pictogram in Miu Icons">
            <a:extLst>
              <a:ext uri="{FF2B5EF4-FFF2-40B4-BE49-F238E27FC236}">
                <a16:creationId xmlns:a16="http://schemas.microsoft.com/office/drawing/2014/main" id="{BF1EFAD5-B108-48B6-9C51-4955935F466A}"/>
              </a:ext>
            </a:extLst>
          </p:cNvPr>
          <p:cNvSpPr>
            <a:spLocks noChangeAspect="1" noChangeArrowheads="1"/>
          </p:cNvSpPr>
          <p:nvPr/>
        </p:nvSpPr>
        <p:spPr bwMode="auto">
          <a:xfrm>
            <a:off x="5943601"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AutoShape 6" descr="Zoeken, vergrootglas, interface, symbool Pictogram in Miu Icons">
            <a:extLst>
              <a:ext uri="{FF2B5EF4-FFF2-40B4-BE49-F238E27FC236}">
                <a16:creationId xmlns:a16="http://schemas.microsoft.com/office/drawing/2014/main" id="{461E04D9-5B2B-4F26-B1CE-785ACA780C4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8" descr="EUROPEAN NETWORK FOR SOCIAL EMOTIONAL LEARNING">
            <a:extLst>
              <a:ext uri="{FF2B5EF4-FFF2-40B4-BE49-F238E27FC236}">
                <a16:creationId xmlns:a16="http://schemas.microsoft.com/office/drawing/2014/main" id="{EA41B444-ED29-4088-B641-EC9102C271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75" t="11792" r="31041" b="32049"/>
          <a:stretch/>
        </p:blipFill>
        <p:spPr bwMode="auto">
          <a:xfrm>
            <a:off x="409575" y="171450"/>
            <a:ext cx="990600" cy="9525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C1AB8B-1A14-4E47-ADF0-F43AF96F92D5}"/>
              </a:ext>
            </a:extLst>
          </p:cNvPr>
          <p:cNvSpPr txBox="1"/>
          <p:nvPr/>
        </p:nvSpPr>
        <p:spPr>
          <a:xfrm>
            <a:off x="1805763" y="444752"/>
            <a:ext cx="102624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white"/>
                </a:solidFill>
                <a:effectLst/>
                <a:uLnTx/>
                <a:uFillTx/>
                <a:latin typeface="Roboto" panose="02000000000000000000" pitchFamily="2" charset="0"/>
                <a:ea typeface="+mn-ea"/>
                <a:cs typeface="+mn-cs"/>
              </a:rPr>
              <a:t>Home</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		History		Vision &amp; mission 		</a:t>
            </a:r>
            <a:r>
              <a:rPr kumimoji="0" lang="en-US" sz="1800" b="0" i="0" u="none" strike="noStrike" kern="1200" cap="none" spc="0" normalizeH="0" baseline="0" noProof="0" err="1">
                <a:ln>
                  <a:noFill/>
                </a:ln>
                <a:solidFill>
                  <a:prstClr val="white"/>
                </a:solidFill>
                <a:effectLst/>
                <a:uLnTx/>
                <a:uFillTx/>
                <a:latin typeface="Roboto" panose="02000000000000000000" pitchFamily="2" charset="0"/>
                <a:ea typeface="+mn-ea"/>
                <a:cs typeface="+mn-cs"/>
              </a:rPr>
              <a:t>Organisations</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		Projects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4" descr="Zoeken, vergrootglas, interface, symbool Pictogram in Miu Icons">
            <a:extLst>
              <a:ext uri="{FF2B5EF4-FFF2-40B4-BE49-F238E27FC236}">
                <a16:creationId xmlns:a16="http://schemas.microsoft.com/office/drawing/2014/main" id="{176F43B3-0DB5-4D96-AEA0-FE366991B9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68076" y="85726"/>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B3CE16FC-B52A-2FBF-A701-42B4B1AF2E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79923819"/>
      </p:ext>
    </p:extLst>
  </p:cSld>
  <p:clrMapOvr>
    <a:masterClrMapping/>
  </p:clrMapOvr>
  <mc:AlternateContent xmlns:mc="http://schemas.openxmlformats.org/markup-compatibility/2006" xmlns:p14="http://schemas.microsoft.com/office/powerpoint/2010/main">
    <mc:Choice Requires="p14">
      <p:transition spd="slow" p14:dur="2000" advTm="20964"/>
    </mc:Choice>
    <mc:Fallback xmlns="">
      <p:transition spd="slow" advTm="20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9058-1E87-43EF-9A6C-C1BD29B29951}"/>
              </a:ext>
            </a:extLst>
          </p:cNvPr>
          <p:cNvSpPr>
            <a:spLocks noGrp="1"/>
          </p:cNvSpPr>
          <p:nvPr>
            <p:ph type="ctrTitle"/>
          </p:nvPr>
        </p:nvSpPr>
        <p:spPr>
          <a:xfrm>
            <a:off x="657225" y="1228725"/>
            <a:ext cx="876300" cy="6477000"/>
          </a:xfrm>
        </p:spPr>
        <p:txBody>
          <a:bodyPr>
            <a:normAutofit fontScale="90000"/>
          </a:bodyPr>
          <a:lstStyle/>
          <a:p>
            <a:r>
              <a:rPr lang="en-US" b="1"/>
              <a:t>A</a:t>
            </a:r>
            <a:br>
              <a:rPr lang="en-US" b="1"/>
            </a:br>
            <a:br>
              <a:rPr lang="en-US" b="1"/>
            </a:br>
            <a:r>
              <a:rPr lang="en-US" b="1"/>
              <a:t>B</a:t>
            </a:r>
            <a:br>
              <a:rPr lang="en-US" b="1"/>
            </a:br>
            <a:br>
              <a:rPr lang="en-US" b="1"/>
            </a:br>
            <a:r>
              <a:rPr lang="en-US" b="1"/>
              <a:t>C</a:t>
            </a:r>
            <a:br>
              <a:rPr lang="en-US" b="1"/>
            </a:br>
            <a:br>
              <a:rPr lang="en-US" b="1"/>
            </a:br>
            <a:r>
              <a:rPr lang="en-US" b="1"/>
              <a:t>H</a:t>
            </a:r>
            <a:br>
              <a:rPr lang="en-US" b="1"/>
            </a:br>
            <a:endParaRPr lang="en-US" b="1"/>
          </a:p>
        </p:txBody>
      </p:sp>
      <p:sp>
        <p:nvSpPr>
          <p:cNvPr id="3" name="Subtitle 2">
            <a:extLst>
              <a:ext uri="{FF2B5EF4-FFF2-40B4-BE49-F238E27FC236}">
                <a16:creationId xmlns:a16="http://schemas.microsoft.com/office/drawing/2014/main" id="{2D2B0CEF-9C24-440C-967A-B44F52142981}"/>
              </a:ext>
            </a:extLst>
          </p:cNvPr>
          <p:cNvSpPr>
            <a:spLocks noGrp="1"/>
          </p:cNvSpPr>
          <p:nvPr>
            <p:ph type="subTitle" idx="1"/>
          </p:nvPr>
        </p:nvSpPr>
        <p:spPr>
          <a:xfrm>
            <a:off x="1400175" y="2038351"/>
            <a:ext cx="9144000" cy="4648200"/>
          </a:xfrm>
        </p:spPr>
        <p:txBody>
          <a:bodyPr>
            <a:normAutofit fontScale="62500" lnSpcReduction="20000"/>
          </a:bodyPr>
          <a:lstStyle/>
          <a:p>
            <a:pPr marL="342900" indent="-342900" algn="l">
              <a:buFont typeface="Arial" panose="020B0604020202020204" pitchFamily="34" charset="0"/>
              <a:buChar char="•"/>
            </a:pPr>
            <a:r>
              <a:rPr lang="en-US">
                <a:latin typeface="+mj-lt"/>
              </a:rPr>
              <a:t>Altera Vita Social Cooperative of Cyclades</a:t>
            </a:r>
          </a:p>
          <a:p>
            <a:pPr marL="342900" indent="-342900" algn="l">
              <a:buFont typeface="Arial" panose="020B0604020202020204" pitchFamily="34" charset="0"/>
              <a:buChar char="•"/>
            </a:pPr>
            <a:r>
              <a:rPr lang="en-US">
                <a:latin typeface="+mj-lt"/>
              </a:rPr>
              <a:t>Ajuntament De Castello</a:t>
            </a:r>
          </a:p>
          <a:p>
            <a:pPr marL="342900" indent="-342900" algn="l">
              <a:buFont typeface="Arial" panose="020B0604020202020204" pitchFamily="34" charset="0"/>
              <a:buChar char="•"/>
            </a:pPr>
            <a:r>
              <a:rPr lang="en-US">
                <a:latin typeface="+mj-lt"/>
              </a:rPr>
              <a:t>Ajuntament De Terrassa </a:t>
            </a:r>
          </a:p>
          <a:p>
            <a:pPr marL="342900" indent="-342900" algn="l">
              <a:buFont typeface="Arial" panose="020B0604020202020204" pitchFamily="34" charset="0"/>
              <a:buChar char="•"/>
            </a:pPr>
            <a:endParaRPr lang="en-US">
              <a:latin typeface="+mj-lt"/>
            </a:endParaRPr>
          </a:p>
          <a:p>
            <a:pPr marL="342900" indent="-342900" algn="l">
              <a:buFont typeface="Arial" panose="020B0604020202020204" pitchFamily="34" charset="0"/>
              <a:buChar char="•"/>
            </a:pPr>
            <a:endParaRPr lang="en-US">
              <a:latin typeface="+mj-lt"/>
            </a:endParaRPr>
          </a:p>
          <a:p>
            <a:pPr marL="342900" indent="-342900" algn="l">
              <a:buFont typeface="Arial" panose="020B0604020202020204" pitchFamily="34" charset="0"/>
              <a:buChar char="•"/>
            </a:pPr>
            <a:r>
              <a:rPr lang="en-US">
                <a:latin typeface="+mj-lt"/>
              </a:rPr>
              <a:t>Bubama</a:t>
            </a:r>
          </a:p>
          <a:p>
            <a:pPr marL="342900" indent="-342900" algn="l">
              <a:buFont typeface="Arial" panose="020B0604020202020204" pitchFamily="34" charset="0"/>
              <a:buChar char="•"/>
            </a:pPr>
            <a:endParaRPr lang="en-US">
              <a:latin typeface="+mj-lt"/>
            </a:endParaRPr>
          </a:p>
          <a:p>
            <a:pPr marL="342900" indent="-342900" algn="l">
              <a:buFont typeface="Arial" panose="020B0604020202020204" pitchFamily="34" charset="0"/>
              <a:buChar char="•"/>
            </a:pPr>
            <a:endParaRPr lang="en-US">
              <a:latin typeface="+mj-lt"/>
            </a:endParaRPr>
          </a:p>
          <a:p>
            <a:pPr marL="342900" indent="-342900" algn="l">
              <a:buFont typeface="Arial" panose="020B0604020202020204" pitchFamily="34" charset="0"/>
              <a:buChar char="•"/>
            </a:pPr>
            <a:endParaRPr lang="en-US">
              <a:latin typeface="+mj-lt"/>
            </a:endParaRPr>
          </a:p>
          <a:p>
            <a:pPr marL="342900" indent="-342900" algn="l">
              <a:buFont typeface="Arial" panose="020B0604020202020204" pitchFamily="34" charset="0"/>
              <a:buChar char="•"/>
            </a:pPr>
            <a:r>
              <a:rPr lang="en-US">
                <a:latin typeface="+mj-lt"/>
              </a:rPr>
              <a:t>Centre Commundt d’action social de Marseille</a:t>
            </a:r>
          </a:p>
          <a:p>
            <a:pPr marL="342900" indent="-342900" algn="l">
              <a:buFont typeface="Arial" panose="020B0604020202020204" pitchFamily="34" charset="0"/>
              <a:buChar char="•"/>
            </a:pPr>
            <a:r>
              <a:rPr lang="en-US">
                <a:latin typeface="+mj-lt"/>
              </a:rPr>
              <a:t>Conseil Departmental du val de Marne</a:t>
            </a:r>
          </a:p>
          <a:p>
            <a:pPr marL="342900" indent="-342900" algn="l">
              <a:buFont typeface="Arial" panose="020B0604020202020204" pitchFamily="34" charset="0"/>
              <a:buChar char="•"/>
            </a:pPr>
            <a:r>
              <a:rPr lang="en-US">
                <a:latin typeface="+mj-lt"/>
              </a:rPr>
              <a:t>Comumidad de Madrid</a:t>
            </a:r>
          </a:p>
          <a:p>
            <a:pPr marL="342900" indent="-342900" algn="l">
              <a:buFont typeface="Arial" panose="020B0604020202020204" pitchFamily="34" charset="0"/>
              <a:buChar char="•"/>
            </a:pPr>
            <a:endParaRPr lang="en-US">
              <a:latin typeface="+mj-lt"/>
            </a:endParaRPr>
          </a:p>
          <a:p>
            <a:pPr marL="342900" indent="-342900" algn="l">
              <a:buFont typeface="Arial" panose="020B0604020202020204" pitchFamily="34" charset="0"/>
              <a:buChar char="•"/>
            </a:pPr>
            <a:endParaRPr lang="en-US">
              <a:latin typeface="+mj-lt"/>
            </a:endParaRPr>
          </a:p>
          <a:p>
            <a:pPr marL="342900" indent="-342900" algn="l">
              <a:buFont typeface="Arial" panose="020B0604020202020204" pitchFamily="34" charset="0"/>
              <a:buChar char="•"/>
            </a:pPr>
            <a:endParaRPr lang="en-US">
              <a:latin typeface="+mj-lt"/>
            </a:endParaRPr>
          </a:p>
          <a:p>
            <a:pPr marL="342900" indent="-342900" algn="l">
              <a:buFont typeface="Arial" panose="020B0604020202020204" pitchFamily="34" charset="0"/>
              <a:buChar char="•"/>
            </a:pPr>
            <a:r>
              <a:rPr lang="en-US" u="sng">
                <a:latin typeface="+mj-lt"/>
              </a:rPr>
              <a:t>Rotterdam University of Applied Science</a:t>
            </a:r>
          </a:p>
        </p:txBody>
      </p:sp>
      <p:sp>
        <p:nvSpPr>
          <p:cNvPr id="4" name="TextBox 3">
            <a:extLst>
              <a:ext uri="{FF2B5EF4-FFF2-40B4-BE49-F238E27FC236}">
                <a16:creationId xmlns:a16="http://schemas.microsoft.com/office/drawing/2014/main" id="{04F060A9-8FEC-4D2A-9803-DFF518AA9856}"/>
              </a:ext>
            </a:extLst>
          </p:cNvPr>
          <p:cNvSpPr txBox="1"/>
          <p:nvPr/>
        </p:nvSpPr>
        <p:spPr>
          <a:xfrm>
            <a:off x="1" y="0"/>
            <a:ext cx="12191999" cy="1463040"/>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47BA6F1-3795-4F0C-B6EB-388506E55C16}"/>
              </a:ext>
            </a:extLst>
          </p:cNvPr>
          <p:cNvSpPr txBox="1"/>
          <p:nvPr/>
        </p:nvSpPr>
        <p:spPr>
          <a:xfrm>
            <a:off x="11528793" y="0"/>
            <a:ext cx="13264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Log out</a:t>
            </a:r>
          </a:p>
        </p:txBody>
      </p:sp>
      <p:sp>
        <p:nvSpPr>
          <p:cNvPr id="13" name="TextBox 12">
            <a:extLst>
              <a:ext uri="{FF2B5EF4-FFF2-40B4-BE49-F238E27FC236}">
                <a16:creationId xmlns:a16="http://schemas.microsoft.com/office/drawing/2014/main" id="{2442AD8B-318F-4B38-B571-215964B40A8A}"/>
              </a:ext>
            </a:extLst>
          </p:cNvPr>
          <p:cNvSpPr txBox="1"/>
          <p:nvPr/>
        </p:nvSpPr>
        <p:spPr>
          <a:xfrm>
            <a:off x="10767235" y="223291"/>
            <a:ext cx="1382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AutoShape 6" descr="Zoeken, vergrootglas, interface, symbool Pictogram in Miu Icons">
            <a:extLst>
              <a:ext uri="{FF2B5EF4-FFF2-40B4-BE49-F238E27FC236}">
                <a16:creationId xmlns:a16="http://schemas.microsoft.com/office/drawing/2014/main" id="{461E04D9-5B2B-4F26-B1CE-785ACA780C4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8" descr="EUROPEAN NETWORK FOR SOCIAL EMOTIONAL LEARNING">
            <a:extLst>
              <a:ext uri="{FF2B5EF4-FFF2-40B4-BE49-F238E27FC236}">
                <a16:creationId xmlns:a16="http://schemas.microsoft.com/office/drawing/2014/main" id="{143D5F6A-414C-4264-AF82-691390B271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275" t="11792" r="31041" b="32049"/>
          <a:stretch/>
        </p:blipFill>
        <p:spPr bwMode="auto">
          <a:xfrm>
            <a:off x="409575" y="171450"/>
            <a:ext cx="990600" cy="9525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7A14A37C-BD6C-434B-BBC8-1F95705A5D78}"/>
              </a:ext>
            </a:extLst>
          </p:cNvPr>
          <p:cNvSpPr txBox="1"/>
          <p:nvPr/>
        </p:nvSpPr>
        <p:spPr>
          <a:xfrm>
            <a:off x="2633868" y="1500808"/>
            <a:ext cx="8984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A   B   C   D   E   F   G   H   I   K   L   M   N   O   P   Q   R   S   T   U   V   W   X   Y   Z</a:t>
            </a:r>
          </a:p>
        </p:txBody>
      </p:sp>
      <p:pic>
        <p:nvPicPr>
          <p:cNvPr id="1028" name="Picture 4" descr="Kleur van muisaanwijzer aanpassen | SeniorWeb">
            <a:extLst>
              <a:ext uri="{FF2B5EF4-FFF2-40B4-BE49-F238E27FC236}">
                <a16:creationId xmlns:a16="http://schemas.microsoft.com/office/drawing/2014/main" id="{325EA7C5-2007-462A-80AA-9B12D739AE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4775" y="6372225"/>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Zoeken, vergrootglas, interface, symbool Pictogram in Miu Icons">
            <a:extLst>
              <a:ext uri="{FF2B5EF4-FFF2-40B4-BE49-F238E27FC236}">
                <a16:creationId xmlns:a16="http://schemas.microsoft.com/office/drawing/2014/main" id="{7B9706A8-9079-45BD-A1A9-6718CE430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68076" y="85726"/>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4">
            <a:extLst>
              <a:ext uri="{FF2B5EF4-FFF2-40B4-BE49-F238E27FC236}">
                <a16:creationId xmlns:a16="http://schemas.microsoft.com/office/drawing/2014/main" id="{0FC9CA39-5DD6-4FB8-B836-1DB84D4DF2AD}"/>
              </a:ext>
            </a:extLst>
          </p:cNvPr>
          <p:cNvSpPr txBox="1"/>
          <p:nvPr/>
        </p:nvSpPr>
        <p:spPr>
          <a:xfrm>
            <a:off x="2295525" y="482852"/>
            <a:ext cx="8201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Home        History        Vision en mission        </a:t>
            </a:r>
            <a:r>
              <a:rPr kumimoji="0" lang="en-US" sz="1800" b="0" i="0" u="sng" strike="noStrike" kern="1200" cap="none" spc="0" normalizeH="0" baseline="0" noProof="0">
                <a:ln>
                  <a:noFill/>
                </a:ln>
                <a:solidFill>
                  <a:prstClr val="white"/>
                </a:solidFill>
                <a:effectLst/>
                <a:uLnTx/>
                <a:uFillTx/>
                <a:latin typeface="Roboto" panose="02000000000000000000" pitchFamily="2" charset="0"/>
                <a:ea typeface="+mn-ea"/>
                <a:cs typeface="+mn-cs"/>
              </a:rPr>
              <a:t>Partners</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        Projects        Courses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Audio 26">
            <a:hlinkClick r:id="" action="ppaction://media"/>
            <a:extLst>
              <a:ext uri="{FF2B5EF4-FFF2-40B4-BE49-F238E27FC236}">
                <a16:creationId xmlns:a16="http://schemas.microsoft.com/office/drawing/2014/main" id="{26E2D1FD-AE5B-52E0-25FA-B2E69CFCD91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56048476"/>
      </p:ext>
    </p:extLst>
  </p:cSld>
  <p:clrMapOvr>
    <a:masterClrMapping/>
  </p:clrMapOvr>
  <mc:AlternateContent xmlns:mc="http://schemas.openxmlformats.org/markup-compatibility/2006" xmlns:p14="http://schemas.microsoft.com/office/powerpoint/2010/main">
    <mc:Choice Requires="p14">
      <p:transition spd="slow" p14:dur="2000" advTm="5932"/>
    </mc:Choice>
    <mc:Fallback xmlns="">
      <p:transition spd="slow" advTm="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9058-1E87-43EF-9A6C-C1BD29B29951}"/>
              </a:ext>
            </a:extLst>
          </p:cNvPr>
          <p:cNvSpPr>
            <a:spLocks noGrp="1"/>
          </p:cNvSpPr>
          <p:nvPr>
            <p:ph type="ctrTitle"/>
          </p:nvPr>
        </p:nvSpPr>
        <p:spPr>
          <a:xfrm>
            <a:off x="3457574" y="4286249"/>
            <a:ext cx="5248275" cy="1028701"/>
          </a:xfrm>
        </p:spPr>
        <p:txBody>
          <a:bodyPr>
            <a:noAutofit/>
          </a:bodyPr>
          <a:lstStyle/>
          <a:p>
            <a:pPr algn="l" fontAlgn="base"/>
            <a:br>
              <a:rPr lang="en-US" sz="1200" b="0" i="0">
                <a:solidFill>
                  <a:srgbClr val="4A4A4A"/>
                </a:solidFill>
                <a:effectLst/>
                <a:cs typeface="Arial" panose="020B0604020202020204" pitchFamily="34" charset="0"/>
              </a:rPr>
            </a:br>
            <a:br>
              <a:rPr lang="en-US" sz="1200" b="0" i="0">
                <a:solidFill>
                  <a:srgbClr val="4A4A4A"/>
                </a:solidFill>
                <a:effectLst/>
                <a:cs typeface="Arial" panose="020B0604020202020204" pitchFamily="34" charset="0"/>
              </a:rPr>
            </a:br>
            <a:br>
              <a:rPr lang="en-US" sz="1200" b="0" i="0">
                <a:solidFill>
                  <a:srgbClr val="4A4A4A"/>
                </a:solidFill>
                <a:effectLst/>
                <a:cs typeface="Arial" panose="020B0604020202020204" pitchFamily="34" charset="0"/>
              </a:rPr>
            </a:br>
            <a:endParaRPr lang="en-US" sz="1200" b="1">
              <a:cs typeface="Arial" panose="020B0604020202020204" pitchFamily="34" charset="0"/>
            </a:endParaRPr>
          </a:p>
        </p:txBody>
      </p:sp>
      <p:sp>
        <p:nvSpPr>
          <p:cNvPr id="3" name="Subtitle 2">
            <a:extLst>
              <a:ext uri="{FF2B5EF4-FFF2-40B4-BE49-F238E27FC236}">
                <a16:creationId xmlns:a16="http://schemas.microsoft.com/office/drawing/2014/main" id="{2D2B0CEF-9C24-440C-967A-B44F52142981}"/>
              </a:ext>
            </a:extLst>
          </p:cNvPr>
          <p:cNvSpPr>
            <a:spLocks noGrp="1"/>
          </p:cNvSpPr>
          <p:nvPr>
            <p:ph type="subTitle" idx="1"/>
          </p:nvPr>
        </p:nvSpPr>
        <p:spPr>
          <a:xfrm>
            <a:off x="4067176" y="1562101"/>
            <a:ext cx="4752974" cy="438149"/>
          </a:xfrm>
        </p:spPr>
        <p:txBody>
          <a:bodyPr>
            <a:noAutofit/>
          </a:bodyPr>
          <a:lstStyle/>
          <a:p>
            <a:pPr algn="ctr"/>
            <a:r>
              <a:rPr lang="en-US" sz="2000" b="1" i="0">
                <a:solidFill>
                  <a:srgbClr val="222222"/>
                </a:solidFill>
                <a:effectLst/>
                <a:latin typeface="+mj-lt"/>
              </a:rPr>
              <a:t>Rotterdam University of Applied Science</a:t>
            </a:r>
            <a:br>
              <a:rPr lang="en-US" sz="2000" b="1">
                <a:effectLst/>
                <a:latin typeface="+mj-lt"/>
              </a:rPr>
            </a:br>
            <a:endParaRPr lang="en-US" sz="2000" b="1">
              <a:latin typeface="+mj-lt"/>
            </a:endParaRPr>
          </a:p>
        </p:txBody>
      </p:sp>
      <p:sp>
        <p:nvSpPr>
          <p:cNvPr id="4" name="TextBox 3">
            <a:extLst>
              <a:ext uri="{FF2B5EF4-FFF2-40B4-BE49-F238E27FC236}">
                <a16:creationId xmlns:a16="http://schemas.microsoft.com/office/drawing/2014/main" id="{04F060A9-8FEC-4D2A-9803-DFF518AA9856}"/>
              </a:ext>
            </a:extLst>
          </p:cNvPr>
          <p:cNvSpPr txBox="1"/>
          <p:nvPr/>
        </p:nvSpPr>
        <p:spPr>
          <a:xfrm>
            <a:off x="1" y="0"/>
            <a:ext cx="12191999" cy="1463040"/>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47BA6F1-3795-4F0C-B6EB-388506E55C16}"/>
              </a:ext>
            </a:extLst>
          </p:cNvPr>
          <p:cNvSpPr txBox="1"/>
          <p:nvPr/>
        </p:nvSpPr>
        <p:spPr>
          <a:xfrm>
            <a:off x="11528793" y="0"/>
            <a:ext cx="13264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Log out</a:t>
            </a:r>
          </a:p>
        </p:txBody>
      </p:sp>
      <p:sp>
        <p:nvSpPr>
          <p:cNvPr id="16" name="Tekstvak 15">
            <a:extLst>
              <a:ext uri="{FF2B5EF4-FFF2-40B4-BE49-F238E27FC236}">
                <a16:creationId xmlns:a16="http://schemas.microsoft.com/office/drawing/2014/main" id="{9ABF1A41-89B7-428F-9444-7C0B10EFEF3B}"/>
              </a:ext>
            </a:extLst>
          </p:cNvPr>
          <p:cNvSpPr txBox="1"/>
          <p:nvPr/>
        </p:nvSpPr>
        <p:spPr>
          <a:xfrm>
            <a:off x="2571750" y="2162175"/>
            <a:ext cx="6619875"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D2125"/>
                </a:solidFill>
                <a:effectLst/>
                <a:uLnTx/>
                <a:uFillTx/>
                <a:latin typeface="Calibri Light" panose="020F0302020204030204"/>
                <a:ea typeface="+mn-ea"/>
                <a:cs typeface="+mn-cs"/>
              </a:rPr>
              <a:t>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rPr>
              <a:t>Rotterdam University of applied sciences counts for approximately 40,000 students and 4,000 employees.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rPr>
              <a:t> The courses have a wide range in almost every education sector.</a:t>
            </a:r>
            <a:br>
              <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rPr>
            </a:br>
            <a:endPar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rPr>
              <a:t>One of the available minors is the Beyond Borders minor, students from other disciplines and (international) clients work together on issues aimed at reducing health inequalities at home and abroad. The international context distinguishes this minor from other minors.</a:t>
            </a:r>
            <a:br>
              <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rPr>
            </a:br>
            <a:endPar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More: </a:t>
            </a:r>
            <a:r>
              <a:rPr kumimoji="0" lang="en-US" sz="1600" b="0" i="0" u="none" strike="noStrike" kern="1200" cap="none" spc="0" normalizeH="0" baseline="0" noProof="0" err="1">
                <a:ln>
                  <a:noFill/>
                </a:ln>
                <a:solidFill>
                  <a:prstClr val="black"/>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Μinor</a:t>
            </a: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 Beyond Borders</a:t>
            </a: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mn-cs"/>
              </a:rPr>
              <a:t> </a:t>
            </a:r>
          </a:p>
        </p:txBody>
      </p:sp>
      <p:pic>
        <p:nvPicPr>
          <p:cNvPr id="3074" name="Picture 2">
            <a:extLst>
              <a:ext uri="{FF2B5EF4-FFF2-40B4-BE49-F238E27FC236}">
                <a16:creationId xmlns:a16="http://schemas.microsoft.com/office/drawing/2014/main" id="{0B196109-1D4D-4474-8262-13C91E80CF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1" y="5130800"/>
            <a:ext cx="1009650" cy="1346200"/>
          </a:xfrm>
          <a:prstGeom prst="rect">
            <a:avLst/>
          </a:prstGeom>
          <a:noFill/>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458C5DEF-B859-40AC-86D7-35E836EECE5F}"/>
              </a:ext>
            </a:extLst>
          </p:cNvPr>
          <p:cNvPicPr>
            <a:picLocks noChangeAspect="1"/>
          </p:cNvPicPr>
          <p:nvPr/>
        </p:nvPicPr>
        <p:blipFill>
          <a:blip r:embed="rId6"/>
          <a:stretch>
            <a:fillRect/>
          </a:stretch>
        </p:blipFill>
        <p:spPr>
          <a:xfrm>
            <a:off x="4429125" y="5133975"/>
            <a:ext cx="1007269" cy="1343025"/>
          </a:xfrm>
          <a:prstGeom prst="rect">
            <a:avLst/>
          </a:prstGeom>
        </p:spPr>
      </p:pic>
      <p:pic>
        <p:nvPicPr>
          <p:cNvPr id="3076" name="Picture 4">
            <a:extLst>
              <a:ext uri="{FF2B5EF4-FFF2-40B4-BE49-F238E27FC236}">
                <a16:creationId xmlns:a16="http://schemas.microsoft.com/office/drawing/2014/main" id="{39095786-E08E-4033-9EA0-37F184C669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50" y="5127625"/>
            <a:ext cx="1019175"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235F3E7-AF7C-4770-A6CA-D27F900B80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475" y="5143500"/>
            <a:ext cx="1019175" cy="1358900"/>
          </a:xfrm>
          <a:prstGeom prst="rect">
            <a:avLst/>
          </a:prstGeom>
          <a:noFill/>
          <a:extLst>
            <a:ext uri="{909E8E84-426E-40DD-AFC4-6F175D3DCCD1}">
              <a14:hiddenFill xmlns:a14="http://schemas.microsoft.com/office/drawing/2010/main">
                <a:solidFill>
                  <a:srgbClr val="FFFFFF"/>
                </a:solidFill>
              </a14:hiddenFill>
            </a:ext>
          </a:extLst>
        </p:spPr>
      </p:pic>
      <p:sp>
        <p:nvSpPr>
          <p:cNvPr id="23" name="Tekstvak 22">
            <a:extLst>
              <a:ext uri="{FF2B5EF4-FFF2-40B4-BE49-F238E27FC236}">
                <a16:creationId xmlns:a16="http://schemas.microsoft.com/office/drawing/2014/main" id="{52B81DFB-CA14-4B8E-A164-C1FC05913A1F}"/>
              </a:ext>
            </a:extLst>
          </p:cNvPr>
          <p:cNvSpPr txBox="1"/>
          <p:nvPr/>
        </p:nvSpPr>
        <p:spPr>
          <a:xfrm>
            <a:off x="2800350" y="6477000"/>
            <a:ext cx="11144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sng" strike="noStrike" kern="1200" cap="none" spc="0" normalizeH="0" baseline="0" noProof="0">
                <a:ln>
                  <a:noFill/>
                </a:ln>
                <a:solidFill>
                  <a:prstClr val="black"/>
                </a:solidFill>
                <a:effectLst/>
                <a:uLnTx/>
                <a:uFillTx/>
                <a:latin typeface="Calibri" panose="020F0502020204030204"/>
                <a:ea typeface="+mn-ea"/>
                <a:cs typeface="+mn-cs"/>
              </a:rPr>
              <a:t>Denise Jansen </a:t>
            </a:r>
          </a:p>
        </p:txBody>
      </p:sp>
      <p:sp>
        <p:nvSpPr>
          <p:cNvPr id="24" name="Tekstvak 23">
            <a:extLst>
              <a:ext uri="{FF2B5EF4-FFF2-40B4-BE49-F238E27FC236}">
                <a16:creationId xmlns:a16="http://schemas.microsoft.com/office/drawing/2014/main" id="{7C13157F-CD61-477F-A59F-52F7F3FC220C}"/>
              </a:ext>
            </a:extLst>
          </p:cNvPr>
          <p:cNvSpPr txBox="1"/>
          <p:nvPr/>
        </p:nvSpPr>
        <p:spPr>
          <a:xfrm>
            <a:off x="4248149" y="6477000"/>
            <a:ext cx="13906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Floreanne Burema </a:t>
            </a:r>
          </a:p>
        </p:txBody>
      </p:sp>
      <p:sp>
        <p:nvSpPr>
          <p:cNvPr id="25" name="Tekstvak 24">
            <a:extLst>
              <a:ext uri="{FF2B5EF4-FFF2-40B4-BE49-F238E27FC236}">
                <a16:creationId xmlns:a16="http://schemas.microsoft.com/office/drawing/2014/main" id="{9949E38F-2808-4337-955B-6BA0DEBAFFB8}"/>
              </a:ext>
            </a:extLst>
          </p:cNvPr>
          <p:cNvSpPr txBox="1"/>
          <p:nvPr/>
        </p:nvSpPr>
        <p:spPr>
          <a:xfrm>
            <a:off x="6086474" y="6477000"/>
            <a:ext cx="10001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Thijs Zwarts </a:t>
            </a:r>
          </a:p>
        </p:txBody>
      </p:sp>
      <p:sp>
        <p:nvSpPr>
          <p:cNvPr id="26" name="Tekstvak 25">
            <a:extLst>
              <a:ext uri="{FF2B5EF4-FFF2-40B4-BE49-F238E27FC236}">
                <a16:creationId xmlns:a16="http://schemas.microsoft.com/office/drawing/2014/main" id="{7152472B-E8EF-48CC-A079-695BC030651D}"/>
              </a:ext>
            </a:extLst>
          </p:cNvPr>
          <p:cNvSpPr txBox="1"/>
          <p:nvPr/>
        </p:nvSpPr>
        <p:spPr>
          <a:xfrm>
            <a:off x="7743825" y="6508255"/>
            <a:ext cx="8096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Bo Stal </a:t>
            </a:r>
          </a:p>
        </p:txBody>
      </p:sp>
      <p:pic>
        <p:nvPicPr>
          <p:cNvPr id="3080" name="Picture 8" descr="EUROPEAN NETWORK FOR SOCIAL EMOTIONAL LEARNING">
            <a:extLst>
              <a:ext uri="{FF2B5EF4-FFF2-40B4-BE49-F238E27FC236}">
                <a16:creationId xmlns:a16="http://schemas.microsoft.com/office/drawing/2014/main" id="{A70D3FF8-95F6-4E63-8DB9-1F54113F8FD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2275" t="11792" r="31041" b="32049"/>
          <a:stretch/>
        </p:blipFill>
        <p:spPr bwMode="auto">
          <a:xfrm>
            <a:off x="409575" y="171450"/>
            <a:ext cx="990600" cy="9525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7" name="Afbeelding 26">
            <a:extLst>
              <a:ext uri="{FF2B5EF4-FFF2-40B4-BE49-F238E27FC236}">
                <a16:creationId xmlns:a16="http://schemas.microsoft.com/office/drawing/2014/main" id="{D0356916-7D2B-40D1-93DF-A0DB46518BF9}"/>
              </a:ext>
            </a:extLst>
          </p:cNvPr>
          <p:cNvPicPr>
            <a:picLocks noChangeAspect="1"/>
          </p:cNvPicPr>
          <p:nvPr/>
        </p:nvPicPr>
        <p:blipFill>
          <a:blip r:embed="rId10"/>
          <a:stretch>
            <a:fillRect/>
          </a:stretch>
        </p:blipFill>
        <p:spPr>
          <a:xfrm>
            <a:off x="0" y="1295400"/>
            <a:ext cx="2665639" cy="2000250"/>
          </a:xfrm>
          <a:prstGeom prst="rect">
            <a:avLst/>
          </a:prstGeom>
        </p:spPr>
      </p:pic>
      <p:sp>
        <p:nvSpPr>
          <p:cNvPr id="33" name="Tekstvak 32">
            <a:extLst>
              <a:ext uri="{FF2B5EF4-FFF2-40B4-BE49-F238E27FC236}">
                <a16:creationId xmlns:a16="http://schemas.microsoft.com/office/drawing/2014/main" id="{F0FBB782-6FE4-453F-8C6D-BF9A7DE767B1}"/>
              </a:ext>
            </a:extLst>
          </p:cNvPr>
          <p:cNvSpPr txBox="1"/>
          <p:nvPr/>
        </p:nvSpPr>
        <p:spPr>
          <a:xfrm>
            <a:off x="9801225" y="2181225"/>
            <a:ext cx="962025" cy="369332"/>
          </a:xfrm>
          <a:prstGeom prst="rect">
            <a:avLst/>
          </a:prstGeom>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Connect </a:t>
            </a:r>
          </a:p>
        </p:txBody>
      </p:sp>
      <p:sp>
        <p:nvSpPr>
          <p:cNvPr id="13" name="TextBox 12">
            <a:extLst>
              <a:ext uri="{FF2B5EF4-FFF2-40B4-BE49-F238E27FC236}">
                <a16:creationId xmlns:a16="http://schemas.microsoft.com/office/drawing/2014/main" id="{2442AD8B-318F-4B38-B571-215964B40A8A}"/>
              </a:ext>
            </a:extLst>
          </p:cNvPr>
          <p:cNvSpPr txBox="1"/>
          <p:nvPr/>
        </p:nvSpPr>
        <p:spPr>
          <a:xfrm>
            <a:off x="10767235" y="223291"/>
            <a:ext cx="1382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28" name="Picture 2" descr="Kleur van muisaanwijzer aanpassen | SeniorWeb">
            <a:extLst>
              <a:ext uri="{FF2B5EF4-FFF2-40B4-BE49-F238E27FC236}">
                <a16:creationId xmlns:a16="http://schemas.microsoft.com/office/drawing/2014/main" id="{08F668DF-98D0-46F0-B492-3683EDE40B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6650" y="6010275"/>
            <a:ext cx="3714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Zoeken, vergrootglas, interface, symbool Pictogram in Miu Icons">
            <a:extLst>
              <a:ext uri="{FF2B5EF4-FFF2-40B4-BE49-F238E27FC236}">
                <a16:creationId xmlns:a16="http://schemas.microsoft.com/office/drawing/2014/main" id="{7C25DE5A-6186-4094-BDBA-51EDA3C5B1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68076" y="85726"/>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4">
            <a:extLst>
              <a:ext uri="{FF2B5EF4-FFF2-40B4-BE49-F238E27FC236}">
                <a16:creationId xmlns:a16="http://schemas.microsoft.com/office/drawing/2014/main" id="{B91CCABF-2176-4679-8F16-1BE47A73EF74}"/>
              </a:ext>
            </a:extLst>
          </p:cNvPr>
          <p:cNvSpPr txBox="1"/>
          <p:nvPr/>
        </p:nvSpPr>
        <p:spPr>
          <a:xfrm>
            <a:off x="2295525" y="482852"/>
            <a:ext cx="8201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Home        History        Vision en mission        </a:t>
            </a:r>
            <a:r>
              <a:rPr kumimoji="0" lang="en-US" sz="1800" b="0" i="0" u="sng" strike="noStrike" kern="1200" cap="none" spc="0" normalizeH="0" baseline="0" noProof="0">
                <a:ln>
                  <a:noFill/>
                </a:ln>
                <a:solidFill>
                  <a:prstClr val="white"/>
                </a:solidFill>
                <a:effectLst/>
                <a:uLnTx/>
                <a:uFillTx/>
                <a:latin typeface="Roboto" panose="02000000000000000000" pitchFamily="2" charset="0"/>
                <a:ea typeface="+mn-ea"/>
                <a:cs typeface="+mn-cs"/>
              </a:rPr>
              <a:t>Partners</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        Projects        Courses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Audio 62">
            <a:hlinkClick r:id="" action="ppaction://media"/>
            <a:extLst>
              <a:ext uri="{FF2B5EF4-FFF2-40B4-BE49-F238E27FC236}">
                <a16:creationId xmlns:a16="http://schemas.microsoft.com/office/drawing/2014/main" id="{E413A4F4-221C-8CA7-CEBA-4FEA531EA47F}"/>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94242946"/>
      </p:ext>
    </p:extLst>
  </p:cSld>
  <p:clrMapOvr>
    <a:masterClrMapping/>
  </p:clrMapOvr>
  <mc:AlternateContent xmlns:mc="http://schemas.openxmlformats.org/markup-compatibility/2006" xmlns:p14="http://schemas.microsoft.com/office/powerpoint/2010/main">
    <mc:Choice Requires="p14">
      <p:transition spd="slow" p14:dur="2000" advTm="24178"/>
    </mc:Choice>
    <mc:Fallback xmlns="">
      <p:transition spd="slow" advTm="24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6B6B02C2-0C2C-4CAA-8A17-56C4E5D32ACE}"/>
              </a:ext>
            </a:extLst>
          </p:cNvPr>
          <p:cNvSpPr/>
          <p:nvPr/>
        </p:nvSpPr>
        <p:spPr>
          <a:xfrm>
            <a:off x="2752725" y="4933950"/>
            <a:ext cx="1133476" cy="1485900"/>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2D2B0CEF-9C24-440C-967A-B44F52142981}"/>
              </a:ext>
            </a:extLst>
          </p:cNvPr>
          <p:cNvSpPr>
            <a:spLocks noGrp="1"/>
          </p:cNvSpPr>
          <p:nvPr>
            <p:ph type="subTitle" idx="1"/>
          </p:nvPr>
        </p:nvSpPr>
        <p:spPr>
          <a:xfrm>
            <a:off x="4067176" y="1562101"/>
            <a:ext cx="4752974" cy="438149"/>
          </a:xfrm>
        </p:spPr>
        <p:txBody>
          <a:bodyPr>
            <a:noAutofit/>
          </a:bodyPr>
          <a:lstStyle/>
          <a:p>
            <a:pPr algn="ctr"/>
            <a:r>
              <a:rPr lang="en-US" sz="2000" b="1">
                <a:solidFill>
                  <a:srgbClr val="222222"/>
                </a:solidFill>
                <a:latin typeface="+mj-lt"/>
              </a:rPr>
              <a:t>Denise Jansen </a:t>
            </a:r>
            <a:endParaRPr lang="en-US" sz="2000" b="1">
              <a:latin typeface="+mj-lt"/>
            </a:endParaRPr>
          </a:p>
        </p:txBody>
      </p:sp>
      <p:sp>
        <p:nvSpPr>
          <p:cNvPr id="4" name="TextBox 3">
            <a:extLst>
              <a:ext uri="{FF2B5EF4-FFF2-40B4-BE49-F238E27FC236}">
                <a16:creationId xmlns:a16="http://schemas.microsoft.com/office/drawing/2014/main" id="{04F060A9-8FEC-4D2A-9803-DFF518AA9856}"/>
              </a:ext>
            </a:extLst>
          </p:cNvPr>
          <p:cNvSpPr txBox="1"/>
          <p:nvPr/>
        </p:nvSpPr>
        <p:spPr>
          <a:xfrm>
            <a:off x="1" y="0"/>
            <a:ext cx="12191999" cy="1463040"/>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FD158A5-E1DE-42B8-B828-511999156DAB}"/>
              </a:ext>
            </a:extLst>
          </p:cNvPr>
          <p:cNvSpPr txBox="1"/>
          <p:nvPr/>
        </p:nvSpPr>
        <p:spPr>
          <a:xfrm>
            <a:off x="6852683" y="471485"/>
            <a:ext cx="14034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E47BA6F1-3795-4F0C-B6EB-388506E55C16}"/>
              </a:ext>
            </a:extLst>
          </p:cNvPr>
          <p:cNvSpPr txBox="1"/>
          <p:nvPr/>
        </p:nvSpPr>
        <p:spPr>
          <a:xfrm>
            <a:off x="11528793" y="0"/>
            <a:ext cx="13264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Log out</a:t>
            </a:r>
          </a:p>
        </p:txBody>
      </p:sp>
      <p:sp>
        <p:nvSpPr>
          <p:cNvPr id="13" name="TextBox 12">
            <a:extLst>
              <a:ext uri="{FF2B5EF4-FFF2-40B4-BE49-F238E27FC236}">
                <a16:creationId xmlns:a16="http://schemas.microsoft.com/office/drawing/2014/main" id="{2442AD8B-318F-4B38-B571-215964B40A8A}"/>
              </a:ext>
            </a:extLst>
          </p:cNvPr>
          <p:cNvSpPr txBox="1"/>
          <p:nvPr/>
        </p:nvSpPr>
        <p:spPr>
          <a:xfrm>
            <a:off x="10767235" y="223291"/>
            <a:ext cx="1382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6" name="Tekstvak 15">
            <a:extLst>
              <a:ext uri="{FF2B5EF4-FFF2-40B4-BE49-F238E27FC236}">
                <a16:creationId xmlns:a16="http://schemas.microsoft.com/office/drawing/2014/main" id="{9ABF1A41-89B7-428F-9444-7C0B10EFEF3B}"/>
              </a:ext>
            </a:extLst>
          </p:cNvPr>
          <p:cNvSpPr txBox="1"/>
          <p:nvPr/>
        </p:nvSpPr>
        <p:spPr>
          <a:xfrm>
            <a:off x="2571750" y="2162175"/>
            <a:ext cx="661987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D2125"/>
                </a:solidFill>
                <a:effectLst/>
                <a:uLnTx/>
                <a:uFillTx/>
                <a:latin typeface="Calibri Light" panose="020F0302020204030204"/>
                <a:ea typeface="+mn-ea"/>
                <a:cs typeface="+mn-cs"/>
              </a:rPr>
              <a:t>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D2125"/>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rPr>
              <a:t>21 years 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rPr>
              <a:t>Third year midwife student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rPr>
              <a:t>Minor Beyond Borders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D2125"/>
                </a:solidFill>
                <a:effectLst/>
                <a:uLnTx/>
                <a:uFillTx/>
                <a:latin typeface="Calibri Light" panose="020F0302020204030204"/>
                <a:ea typeface="+mn-ea"/>
                <a:cs typeface="+mn-cs"/>
              </a:rPr>
              <a:t>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sng" strike="noStrike" kern="1200" cap="none" spc="0" normalizeH="0" baseline="0" noProof="0">
                <a:ln>
                  <a:noFill/>
                </a:ln>
                <a:solidFill>
                  <a:srgbClr val="1D2125"/>
                </a:solidFill>
                <a:effectLst/>
                <a:uLnTx/>
                <a:uFillTx/>
                <a:latin typeface="Calibri Light" panose="020F0302020204030204"/>
                <a:ea typeface="+mn-ea"/>
                <a:cs typeface="+mn-cs"/>
              </a:rPr>
              <a:t>EN-SEL Network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D2125"/>
              </a:solidFill>
              <a:effectLst/>
              <a:uLnTx/>
              <a:uFillTx/>
              <a:latin typeface="-apple-system"/>
              <a:ea typeface="+mn-ea"/>
              <a:cs typeface="+mn-cs"/>
            </a:endParaRPr>
          </a:p>
        </p:txBody>
      </p:sp>
      <p:pic>
        <p:nvPicPr>
          <p:cNvPr id="3074" name="Picture 2">
            <a:extLst>
              <a:ext uri="{FF2B5EF4-FFF2-40B4-BE49-F238E27FC236}">
                <a16:creationId xmlns:a16="http://schemas.microsoft.com/office/drawing/2014/main" id="{0B196109-1D4D-4474-8262-13C91E80C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76" y="5016500"/>
            <a:ext cx="1009650" cy="1346200"/>
          </a:xfrm>
          <a:prstGeom prst="rect">
            <a:avLst/>
          </a:prstGeom>
          <a:noFill/>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458C5DEF-B859-40AC-86D7-35E836EECE5F}"/>
              </a:ext>
            </a:extLst>
          </p:cNvPr>
          <p:cNvPicPr>
            <a:picLocks noChangeAspect="1"/>
          </p:cNvPicPr>
          <p:nvPr/>
        </p:nvPicPr>
        <p:blipFill>
          <a:blip r:embed="rId5"/>
          <a:stretch>
            <a:fillRect/>
          </a:stretch>
        </p:blipFill>
        <p:spPr>
          <a:xfrm>
            <a:off x="4467225" y="4933950"/>
            <a:ext cx="1007269" cy="1343025"/>
          </a:xfrm>
          <a:prstGeom prst="rect">
            <a:avLst/>
          </a:prstGeom>
        </p:spPr>
      </p:pic>
      <p:pic>
        <p:nvPicPr>
          <p:cNvPr id="3076" name="Picture 4">
            <a:extLst>
              <a:ext uri="{FF2B5EF4-FFF2-40B4-BE49-F238E27FC236}">
                <a16:creationId xmlns:a16="http://schemas.microsoft.com/office/drawing/2014/main" id="{39095786-E08E-4033-9EA0-37F184C66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7900" y="4956175"/>
            <a:ext cx="1019175"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235F3E7-AF7C-4770-A6CA-D27F900B8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850" y="4953000"/>
            <a:ext cx="1019175"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UROPEAN NETWORK FOR SOCIAL EMOTIONAL LEARNING">
            <a:extLst>
              <a:ext uri="{FF2B5EF4-FFF2-40B4-BE49-F238E27FC236}">
                <a16:creationId xmlns:a16="http://schemas.microsoft.com/office/drawing/2014/main" id="{A70D3FF8-95F6-4E63-8DB9-1F54113F8F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275" t="11792" r="31041" b="32049"/>
          <a:stretch/>
        </p:blipFill>
        <p:spPr bwMode="auto">
          <a:xfrm>
            <a:off x="409575" y="171450"/>
            <a:ext cx="990600" cy="9525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7" name="Afbeelding 26">
            <a:extLst>
              <a:ext uri="{FF2B5EF4-FFF2-40B4-BE49-F238E27FC236}">
                <a16:creationId xmlns:a16="http://schemas.microsoft.com/office/drawing/2014/main" id="{D0356916-7D2B-40D1-93DF-A0DB46518BF9}"/>
              </a:ext>
            </a:extLst>
          </p:cNvPr>
          <p:cNvPicPr>
            <a:picLocks noChangeAspect="1"/>
          </p:cNvPicPr>
          <p:nvPr/>
        </p:nvPicPr>
        <p:blipFill>
          <a:blip r:embed="rId9"/>
          <a:stretch>
            <a:fillRect/>
          </a:stretch>
        </p:blipFill>
        <p:spPr>
          <a:xfrm>
            <a:off x="0" y="1295400"/>
            <a:ext cx="2665639" cy="2000250"/>
          </a:xfrm>
          <a:prstGeom prst="rect">
            <a:avLst/>
          </a:prstGeom>
        </p:spPr>
      </p:pic>
      <p:sp>
        <p:nvSpPr>
          <p:cNvPr id="10" name="Gelijkbenige driehoek 9">
            <a:extLst>
              <a:ext uri="{FF2B5EF4-FFF2-40B4-BE49-F238E27FC236}">
                <a16:creationId xmlns:a16="http://schemas.microsoft.com/office/drawing/2014/main" id="{F2122BF3-56B6-4CFC-8D29-F73CA29BAE7C}"/>
              </a:ext>
            </a:extLst>
          </p:cNvPr>
          <p:cNvSpPr/>
          <p:nvPr/>
        </p:nvSpPr>
        <p:spPr>
          <a:xfrm rot="16200000">
            <a:off x="2081214" y="5653087"/>
            <a:ext cx="438150" cy="37147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elijkbenige driehoek 27">
            <a:extLst>
              <a:ext uri="{FF2B5EF4-FFF2-40B4-BE49-F238E27FC236}">
                <a16:creationId xmlns:a16="http://schemas.microsoft.com/office/drawing/2014/main" id="{17403887-49F4-4E31-8076-F04F0BF3A00F}"/>
              </a:ext>
            </a:extLst>
          </p:cNvPr>
          <p:cNvSpPr/>
          <p:nvPr/>
        </p:nvSpPr>
        <p:spPr>
          <a:xfrm rot="5400000">
            <a:off x="8796339" y="5576889"/>
            <a:ext cx="438150" cy="37147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BA96676A-FC0B-42A5-AE2B-1216A6D1A1BF}"/>
              </a:ext>
            </a:extLst>
          </p:cNvPr>
          <p:cNvSpPr txBox="1"/>
          <p:nvPr/>
        </p:nvSpPr>
        <p:spPr>
          <a:xfrm>
            <a:off x="8743951" y="6019800"/>
            <a:ext cx="140017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Calibri" panose="020F0502020204030204"/>
                <a:ea typeface="+mn-ea"/>
                <a:cs typeface="+mn-cs"/>
              </a:rPr>
              <a:t>Three persons more </a:t>
            </a:r>
          </a:p>
        </p:txBody>
      </p:sp>
      <p:sp>
        <p:nvSpPr>
          <p:cNvPr id="19" name="Tekstvak 18">
            <a:extLst>
              <a:ext uri="{FF2B5EF4-FFF2-40B4-BE49-F238E27FC236}">
                <a16:creationId xmlns:a16="http://schemas.microsoft.com/office/drawing/2014/main" id="{3E98FCDB-1058-4298-972E-FD4B56EF605E}"/>
              </a:ext>
            </a:extLst>
          </p:cNvPr>
          <p:cNvSpPr txBox="1"/>
          <p:nvPr/>
        </p:nvSpPr>
        <p:spPr>
          <a:xfrm>
            <a:off x="9801225" y="2181225"/>
            <a:ext cx="962025" cy="369332"/>
          </a:xfrm>
          <a:prstGeom prst="rect">
            <a:avLst/>
          </a:prstGeom>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Connect </a:t>
            </a:r>
          </a:p>
        </p:txBody>
      </p:sp>
      <p:pic>
        <p:nvPicPr>
          <p:cNvPr id="2" name="Picture 2" descr="Kleur van muisaanwijzer aanpassen | SeniorWeb">
            <a:extLst>
              <a:ext uri="{FF2B5EF4-FFF2-40B4-BE49-F238E27FC236}">
                <a16:creationId xmlns:a16="http://schemas.microsoft.com/office/drawing/2014/main" id="{955A1EA8-FA5C-42A6-AF07-EB3366B7E9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9075" y="3990975"/>
            <a:ext cx="371475" cy="371475"/>
          </a:xfrm>
          <a:prstGeom prst="rect">
            <a:avLst/>
          </a:prstGeom>
          <a:noFill/>
          <a:extLst>
            <a:ext uri="{909E8E84-426E-40DD-AFC4-6F175D3DCCD1}">
              <a14:hiddenFill xmlns:a14="http://schemas.microsoft.com/office/drawing/2010/main">
                <a:solidFill>
                  <a:srgbClr val="FFFFFF"/>
                </a:solidFill>
              </a14:hiddenFill>
            </a:ext>
          </a:extLst>
        </p:spPr>
      </p:pic>
      <p:sp>
        <p:nvSpPr>
          <p:cNvPr id="30" name="Tekstvak 29">
            <a:extLst>
              <a:ext uri="{FF2B5EF4-FFF2-40B4-BE49-F238E27FC236}">
                <a16:creationId xmlns:a16="http://schemas.microsoft.com/office/drawing/2014/main" id="{3839134B-F657-4057-BD55-2F58CAB64F5B}"/>
              </a:ext>
            </a:extLst>
          </p:cNvPr>
          <p:cNvSpPr txBox="1"/>
          <p:nvPr/>
        </p:nvSpPr>
        <p:spPr>
          <a:xfrm>
            <a:off x="2409825" y="6396335"/>
            <a:ext cx="18002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sng" strike="noStrike" kern="1200" cap="none" spc="0" normalizeH="0" baseline="0" noProof="0">
                <a:ln>
                  <a:noFill/>
                </a:ln>
                <a:solidFill>
                  <a:prstClr val="black"/>
                </a:solidFill>
                <a:effectLst/>
                <a:uLnTx/>
                <a:uFillTx/>
                <a:latin typeface="Calibri" panose="020F0502020204030204"/>
                <a:ea typeface="+mn-ea"/>
                <a:cs typeface="+mn-cs"/>
              </a:rPr>
              <a:t>Denise Jansen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sng" strike="noStrike" kern="1200" cap="none" spc="0" normalizeH="0" baseline="0" noProof="0">
                <a:ln>
                  <a:noFill/>
                </a:ln>
                <a:solidFill>
                  <a:prstClr val="black"/>
                </a:solidFill>
                <a:effectLst/>
                <a:uLnTx/>
                <a:uFillTx/>
                <a:latin typeface="Calibri" panose="020F0502020204030204"/>
                <a:ea typeface="+mn-ea"/>
                <a:cs typeface="+mn-cs"/>
              </a:rPr>
              <a:t>University of Rotterdam </a:t>
            </a:r>
          </a:p>
        </p:txBody>
      </p:sp>
      <p:sp>
        <p:nvSpPr>
          <p:cNvPr id="31" name="Tekstvak 30">
            <a:extLst>
              <a:ext uri="{FF2B5EF4-FFF2-40B4-BE49-F238E27FC236}">
                <a16:creationId xmlns:a16="http://schemas.microsoft.com/office/drawing/2014/main" id="{7C45DE89-9257-437E-9EE9-281AF34270D3}"/>
              </a:ext>
            </a:extLst>
          </p:cNvPr>
          <p:cNvSpPr txBox="1"/>
          <p:nvPr/>
        </p:nvSpPr>
        <p:spPr>
          <a:xfrm>
            <a:off x="4029074" y="6386810"/>
            <a:ext cx="1800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Floreanne Burema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University of Rotterdam</a:t>
            </a:r>
          </a:p>
        </p:txBody>
      </p:sp>
      <p:sp>
        <p:nvSpPr>
          <p:cNvPr id="32" name="Tekstvak 31">
            <a:extLst>
              <a:ext uri="{FF2B5EF4-FFF2-40B4-BE49-F238E27FC236}">
                <a16:creationId xmlns:a16="http://schemas.microsoft.com/office/drawing/2014/main" id="{C4CCEA2C-8346-4F2F-AA21-7089F952397A}"/>
              </a:ext>
            </a:extLst>
          </p:cNvPr>
          <p:cNvSpPr txBox="1"/>
          <p:nvPr/>
        </p:nvSpPr>
        <p:spPr>
          <a:xfrm>
            <a:off x="5676899" y="6377285"/>
            <a:ext cx="1743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Thijs Zwarts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University of Rotterdam </a:t>
            </a:r>
          </a:p>
        </p:txBody>
      </p:sp>
      <p:sp>
        <p:nvSpPr>
          <p:cNvPr id="34" name="Tekstvak 33">
            <a:extLst>
              <a:ext uri="{FF2B5EF4-FFF2-40B4-BE49-F238E27FC236}">
                <a16:creationId xmlns:a16="http://schemas.microsoft.com/office/drawing/2014/main" id="{6CD567A6-77BB-4F1D-8C40-01A4325288C2}"/>
              </a:ext>
            </a:extLst>
          </p:cNvPr>
          <p:cNvSpPr txBox="1"/>
          <p:nvPr/>
        </p:nvSpPr>
        <p:spPr>
          <a:xfrm>
            <a:off x="7229475" y="6329660"/>
            <a:ext cx="1771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Bo Stal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University of Rotterdam </a:t>
            </a:r>
          </a:p>
        </p:txBody>
      </p:sp>
      <p:pic>
        <p:nvPicPr>
          <p:cNvPr id="35" name="Picture 4" descr="Zoeken, vergrootglas, interface, symbool Pictogram in Miu Icons">
            <a:extLst>
              <a:ext uri="{FF2B5EF4-FFF2-40B4-BE49-F238E27FC236}">
                <a16:creationId xmlns:a16="http://schemas.microsoft.com/office/drawing/2014/main" id="{7F9C8F4D-C769-40B3-AA94-403DCF5E85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68076" y="85726"/>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4">
            <a:extLst>
              <a:ext uri="{FF2B5EF4-FFF2-40B4-BE49-F238E27FC236}">
                <a16:creationId xmlns:a16="http://schemas.microsoft.com/office/drawing/2014/main" id="{94C920E4-7E4A-4258-874F-F658DA13C8C2}"/>
              </a:ext>
            </a:extLst>
          </p:cNvPr>
          <p:cNvSpPr txBox="1"/>
          <p:nvPr/>
        </p:nvSpPr>
        <p:spPr>
          <a:xfrm>
            <a:off x="2295525" y="482852"/>
            <a:ext cx="8201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Home        History        Vision en mission        </a:t>
            </a:r>
            <a:r>
              <a:rPr kumimoji="0" lang="en-US" sz="1800" b="0" i="0" u="sng" strike="noStrike" kern="1200" cap="none" spc="0" normalizeH="0" baseline="0" noProof="0">
                <a:ln>
                  <a:noFill/>
                </a:ln>
                <a:solidFill>
                  <a:prstClr val="white"/>
                </a:solidFill>
                <a:effectLst/>
                <a:uLnTx/>
                <a:uFillTx/>
                <a:latin typeface="Roboto" panose="02000000000000000000" pitchFamily="2" charset="0"/>
                <a:ea typeface="+mn-ea"/>
                <a:cs typeface="+mn-cs"/>
              </a:rPr>
              <a:t>Partners</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        Projects        Courses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Audio 57">
            <a:hlinkClick r:id="" action="ppaction://media"/>
            <a:extLst>
              <a:ext uri="{FF2B5EF4-FFF2-40B4-BE49-F238E27FC236}">
                <a16:creationId xmlns:a16="http://schemas.microsoft.com/office/drawing/2014/main" id="{C414B40D-C044-3721-D3EC-3C5ACBA95357}"/>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9552592"/>
      </p:ext>
    </p:extLst>
  </p:cSld>
  <p:clrMapOvr>
    <a:masterClrMapping/>
  </p:clrMapOvr>
  <mc:AlternateContent xmlns:mc="http://schemas.openxmlformats.org/markup-compatibility/2006" xmlns:p14="http://schemas.microsoft.com/office/powerpoint/2010/main">
    <mc:Choice Requires="p14">
      <p:transition spd="slow" p14:dur="2000" advTm="16143"/>
    </mc:Choice>
    <mc:Fallback xmlns="">
      <p:transition spd="slow" advTm="1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9058-1E87-43EF-9A6C-C1BD29B29951}"/>
              </a:ext>
            </a:extLst>
          </p:cNvPr>
          <p:cNvSpPr>
            <a:spLocks noGrp="1"/>
          </p:cNvSpPr>
          <p:nvPr>
            <p:ph type="ctrTitle"/>
          </p:nvPr>
        </p:nvSpPr>
        <p:spPr>
          <a:xfrm>
            <a:off x="3457574" y="4286249"/>
            <a:ext cx="5248275" cy="1028701"/>
          </a:xfrm>
        </p:spPr>
        <p:txBody>
          <a:bodyPr>
            <a:noAutofit/>
          </a:bodyPr>
          <a:lstStyle/>
          <a:p>
            <a:pPr algn="l" fontAlgn="base"/>
            <a:br>
              <a:rPr lang="en-US" sz="1200" b="0" i="0">
                <a:solidFill>
                  <a:srgbClr val="4A4A4A"/>
                </a:solidFill>
                <a:effectLst/>
                <a:cs typeface="Arial" panose="020B0604020202020204" pitchFamily="34" charset="0"/>
              </a:rPr>
            </a:br>
            <a:br>
              <a:rPr lang="en-US" sz="1200" b="0" i="0">
                <a:solidFill>
                  <a:srgbClr val="4A4A4A"/>
                </a:solidFill>
                <a:effectLst/>
                <a:cs typeface="Arial" panose="020B0604020202020204" pitchFamily="34" charset="0"/>
              </a:rPr>
            </a:br>
            <a:br>
              <a:rPr lang="en-US" sz="1200" b="0" i="0">
                <a:solidFill>
                  <a:srgbClr val="4A4A4A"/>
                </a:solidFill>
                <a:effectLst/>
                <a:cs typeface="Arial" panose="020B0604020202020204" pitchFamily="34" charset="0"/>
              </a:rPr>
            </a:br>
            <a:endParaRPr lang="en-US" sz="1200" b="1">
              <a:cs typeface="Arial" panose="020B0604020202020204" pitchFamily="34" charset="0"/>
            </a:endParaRPr>
          </a:p>
        </p:txBody>
      </p:sp>
      <p:sp>
        <p:nvSpPr>
          <p:cNvPr id="3" name="Subtitle 2">
            <a:extLst>
              <a:ext uri="{FF2B5EF4-FFF2-40B4-BE49-F238E27FC236}">
                <a16:creationId xmlns:a16="http://schemas.microsoft.com/office/drawing/2014/main" id="{2D2B0CEF-9C24-440C-967A-B44F52142981}"/>
              </a:ext>
            </a:extLst>
          </p:cNvPr>
          <p:cNvSpPr>
            <a:spLocks noGrp="1"/>
          </p:cNvSpPr>
          <p:nvPr>
            <p:ph type="subTitle" idx="1"/>
          </p:nvPr>
        </p:nvSpPr>
        <p:spPr>
          <a:xfrm>
            <a:off x="4067176" y="1562101"/>
            <a:ext cx="4752974" cy="438149"/>
          </a:xfrm>
        </p:spPr>
        <p:txBody>
          <a:bodyPr>
            <a:noAutofit/>
          </a:bodyPr>
          <a:lstStyle/>
          <a:p>
            <a:pPr algn="ctr"/>
            <a:r>
              <a:rPr lang="en-US" sz="2000" b="1" i="0">
                <a:solidFill>
                  <a:srgbClr val="222222"/>
                </a:solidFill>
                <a:effectLst/>
                <a:latin typeface="+mj-lt"/>
              </a:rPr>
              <a:t>EN-SEL Network </a:t>
            </a:r>
            <a:endParaRPr lang="en-US" sz="2000" b="1">
              <a:latin typeface="+mj-lt"/>
            </a:endParaRPr>
          </a:p>
        </p:txBody>
      </p:sp>
      <p:sp>
        <p:nvSpPr>
          <p:cNvPr id="4" name="TextBox 3">
            <a:extLst>
              <a:ext uri="{FF2B5EF4-FFF2-40B4-BE49-F238E27FC236}">
                <a16:creationId xmlns:a16="http://schemas.microsoft.com/office/drawing/2014/main" id="{04F060A9-8FEC-4D2A-9803-DFF518AA9856}"/>
              </a:ext>
            </a:extLst>
          </p:cNvPr>
          <p:cNvSpPr txBox="1"/>
          <p:nvPr/>
        </p:nvSpPr>
        <p:spPr>
          <a:xfrm>
            <a:off x="1" y="0"/>
            <a:ext cx="12191999" cy="1463040"/>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47BA6F1-3795-4F0C-B6EB-388506E55C16}"/>
              </a:ext>
            </a:extLst>
          </p:cNvPr>
          <p:cNvSpPr txBox="1"/>
          <p:nvPr/>
        </p:nvSpPr>
        <p:spPr>
          <a:xfrm>
            <a:off x="11528793" y="0"/>
            <a:ext cx="13264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Log out</a:t>
            </a:r>
          </a:p>
        </p:txBody>
      </p:sp>
      <p:sp>
        <p:nvSpPr>
          <p:cNvPr id="16" name="Tekstvak 15">
            <a:extLst>
              <a:ext uri="{FF2B5EF4-FFF2-40B4-BE49-F238E27FC236}">
                <a16:creationId xmlns:a16="http://schemas.microsoft.com/office/drawing/2014/main" id="{9ABF1A41-89B7-428F-9444-7C0B10EFEF3B}"/>
              </a:ext>
            </a:extLst>
          </p:cNvPr>
          <p:cNvSpPr txBox="1"/>
          <p:nvPr/>
        </p:nvSpPr>
        <p:spPr>
          <a:xfrm>
            <a:off x="2247901" y="2323207"/>
            <a:ext cx="749617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D2125"/>
                </a:solidFill>
                <a:effectLst/>
                <a:uLnTx/>
                <a:uFillTx/>
                <a:latin typeface="Calibri Light" panose="020F0302020204030204"/>
                <a:ea typeface="+mn-ea"/>
                <a:cs typeface="+mn-cs"/>
              </a:rPr>
              <a:t>Information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2124"/>
                </a:solidFill>
                <a:effectLst/>
                <a:uLnTx/>
                <a:uFillTx/>
                <a:latin typeface="Calibri Light" panose="020F0302020204030204"/>
                <a:ea typeface="+mn-ea"/>
                <a:cs typeface="+mn-cs"/>
              </a:rPr>
              <a:t>ENSEL (European Network for Social Emotional learning) aims to implement life skills in a holistic way, helping young people exercise their fundamental rights in the home, school, class and community. </a:t>
            </a:r>
            <a:endPar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D2125"/>
                </a:solidFill>
                <a:effectLst/>
                <a:uLnTx/>
                <a:uFillTx/>
                <a:latin typeface="Calibri Light" panose="020F0302020204030204"/>
                <a:ea typeface="+mn-ea"/>
                <a:cs typeface="+mn-cs"/>
              </a:rPr>
              <a:t>Available courses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2125"/>
                </a:solidFill>
                <a:effectLst/>
                <a:uLnTx/>
                <a:uFillTx/>
                <a:latin typeface="Calibri Light" panose="020F0302020204030204"/>
                <a:ea typeface="+mn-ea"/>
                <a:cs typeface="+mn-cs"/>
              </a:rPr>
              <a:t>Not available.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D2125"/>
                </a:solidFill>
                <a:effectLst/>
                <a:uLnTx/>
                <a:uFillTx/>
                <a:latin typeface="-apple-system"/>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a:ln>
                  <a:noFill/>
                </a:ln>
                <a:solidFill>
                  <a:srgbClr val="1D2125"/>
                </a:solidFill>
                <a:effectLst/>
                <a:uLnTx/>
                <a:uFillTx/>
                <a:latin typeface="-apple-system"/>
                <a:ea typeface="+mn-ea"/>
                <a:cs typeface="+mn-cs"/>
              </a:rPr>
            </a:br>
            <a:endParaRPr kumimoji="0" lang="en-US" sz="1600" b="0" i="0" u="none" strike="noStrike" kern="1200" cap="none" spc="0" normalizeH="0" baseline="0" noProof="0">
              <a:ln>
                <a:noFill/>
              </a:ln>
              <a:solidFill>
                <a:srgbClr val="1D2125"/>
              </a:solidFill>
              <a:effectLst/>
              <a:uLnTx/>
              <a:uFillTx/>
              <a:latin typeface="-apple-system"/>
              <a:ea typeface="+mn-ea"/>
              <a:cs typeface="+mn-cs"/>
            </a:endParaRPr>
          </a:p>
        </p:txBody>
      </p:sp>
      <p:pic>
        <p:nvPicPr>
          <p:cNvPr id="3074" name="Picture 2">
            <a:extLst>
              <a:ext uri="{FF2B5EF4-FFF2-40B4-BE49-F238E27FC236}">
                <a16:creationId xmlns:a16="http://schemas.microsoft.com/office/drawing/2014/main" id="{0B196109-1D4D-4474-8262-13C91E80C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1" y="5045075"/>
            <a:ext cx="1009650" cy="1346200"/>
          </a:xfrm>
          <a:prstGeom prst="rect">
            <a:avLst/>
          </a:prstGeom>
          <a:noFill/>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458C5DEF-B859-40AC-86D7-35E836EECE5F}"/>
              </a:ext>
            </a:extLst>
          </p:cNvPr>
          <p:cNvPicPr>
            <a:picLocks noChangeAspect="1"/>
          </p:cNvPicPr>
          <p:nvPr/>
        </p:nvPicPr>
        <p:blipFill>
          <a:blip r:embed="rId5"/>
          <a:stretch>
            <a:fillRect/>
          </a:stretch>
        </p:blipFill>
        <p:spPr>
          <a:xfrm>
            <a:off x="3990975" y="5076825"/>
            <a:ext cx="1007269" cy="1343025"/>
          </a:xfrm>
          <a:prstGeom prst="rect">
            <a:avLst/>
          </a:prstGeom>
        </p:spPr>
      </p:pic>
      <p:pic>
        <p:nvPicPr>
          <p:cNvPr id="3076" name="Picture 4">
            <a:extLst>
              <a:ext uri="{FF2B5EF4-FFF2-40B4-BE49-F238E27FC236}">
                <a16:creationId xmlns:a16="http://schemas.microsoft.com/office/drawing/2014/main" id="{39095786-E08E-4033-9EA0-37F184C66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070475"/>
            <a:ext cx="1019175"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235F3E7-AF7C-4770-A6CA-D27F900B8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7575" y="5067300"/>
            <a:ext cx="1019175" cy="1358900"/>
          </a:xfrm>
          <a:prstGeom prst="rect">
            <a:avLst/>
          </a:prstGeom>
          <a:noFill/>
          <a:extLst>
            <a:ext uri="{909E8E84-426E-40DD-AFC4-6F175D3DCCD1}">
              <a14:hiddenFill xmlns:a14="http://schemas.microsoft.com/office/drawing/2010/main">
                <a:solidFill>
                  <a:srgbClr val="FFFFFF"/>
                </a:solidFill>
              </a14:hiddenFill>
            </a:ext>
          </a:extLst>
        </p:spPr>
      </p:pic>
      <p:sp>
        <p:nvSpPr>
          <p:cNvPr id="23" name="Tekstvak 22">
            <a:extLst>
              <a:ext uri="{FF2B5EF4-FFF2-40B4-BE49-F238E27FC236}">
                <a16:creationId xmlns:a16="http://schemas.microsoft.com/office/drawing/2014/main" id="{52B81DFB-CA14-4B8E-A164-C1FC05913A1F}"/>
              </a:ext>
            </a:extLst>
          </p:cNvPr>
          <p:cNvSpPr txBox="1"/>
          <p:nvPr/>
        </p:nvSpPr>
        <p:spPr>
          <a:xfrm>
            <a:off x="1933575" y="6396335"/>
            <a:ext cx="18002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Denise Jansen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University of Rotterdam </a:t>
            </a:r>
          </a:p>
        </p:txBody>
      </p:sp>
      <p:sp>
        <p:nvSpPr>
          <p:cNvPr id="24" name="Tekstvak 23">
            <a:extLst>
              <a:ext uri="{FF2B5EF4-FFF2-40B4-BE49-F238E27FC236}">
                <a16:creationId xmlns:a16="http://schemas.microsoft.com/office/drawing/2014/main" id="{7C13157F-CD61-477F-A59F-52F7F3FC220C}"/>
              </a:ext>
            </a:extLst>
          </p:cNvPr>
          <p:cNvSpPr txBox="1"/>
          <p:nvPr/>
        </p:nvSpPr>
        <p:spPr>
          <a:xfrm>
            <a:off x="3581399" y="6396335"/>
            <a:ext cx="18002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Floreanne Burema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University of Rotterdam</a:t>
            </a:r>
          </a:p>
        </p:txBody>
      </p:sp>
      <p:sp>
        <p:nvSpPr>
          <p:cNvPr id="25" name="Tekstvak 24">
            <a:extLst>
              <a:ext uri="{FF2B5EF4-FFF2-40B4-BE49-F238E27FC236}">
                <a16:creationId xmlns:a16="http://schemas.microsoft.com/office/drawing/2014/main" id="{9949E38F-2808-4337-955B-6BA0DEBAFFB8}"/>
              </a:ext>
            </a:extLst>
          </p:cNvPr>
          <p:cNvSpPr txBox="1"/>
          <p:nvPr/>
        </p:nvSpPr>
        <p:spPr>
          <a:xfrm>
            <a:off x="5295899" y="6396335"/>
            <a:ext cx="1743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Thijs Zwarts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University of Rotterdam </a:t>
            </a:r>
          </a:p>
        </p:txBody>
      </p:sp>
      <p:sp>
        <p:nvSpPr>
          <p:cNvPr id="26" name="Tekstvak 25">
            <a:extLst>
              <a:ext uri="{FF2B5EF4-FFF2-40B4-BE49-F238E27FC236}">
                <a16:creationId xmlns:a16="http://schemas.microsoft.com/office/drawing/2014/main" id="{7152472B-E8EF-48CC-A079-695BC030651D}"/>
              </a:ext>
            </a:extLst>
          </p:cNvPr>
          <p:cNvSpPr txBox="1"/>
          <p:nvPr/>
        </p:nvSpPr>
        <p:spPr>
          <a:xfrm>
            <a:off x="6877050" y="6396335"/>
            <a:ext cx="1771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Bo Stal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University of Rotterdam </a:t>
            </a:r>
          </a:p>
        </p:txBody>
      </p:sp>
      <p:pic>
        <p:nvPicPr>
          <p:cNvPr id="3080" name="Picture 8" descr="EUROPEAN NETWORK FOR SOCIAL EMOTIONAL LEARNING">
            <a:extLst>
              <a:ext uri="{FF2B5EF4-FFF2-40B4-BE49-F238E27FC236}">
                <a16:creationId xmlns:a16="http://schemas.microsoft.com/office/drawing/2014/main" id="{A70D3FF8-95F6-4E63-8DB9-1F54113F8F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275" t="11792" r="31041" b="32049"/>
          <a:stretch/>
        </p:blipFill>
        <p:spPr bwMode="auto">
          <a:xfrm>
            <a:off x="409575" y="171450"/>
            <a:ext cx="990600" cy="9525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3" name="Tekstvak 32">
            <a:extLst>
              <a:ext uri="{FF2B5EF4-FFF2-40B4-BE49-F238E27FC236}">
                <a16:creationId xmlns:a16="http://schemas.microsoft.com/office/drawing/2014/main" id="{F0FBB782-6FE4-453F-8C6D-BF9A7DE767B1}"/>
              </a:ext>
            </a:extLst>
          </p:cNvPr>
          <p:cNvSpPr txBox="1"/>
          <p:nvPr/>
        </p:nvSpPr>
        <p:spPr>
          <a:xfrm>
            <a:off x="9801225" y="2181225"/>
            <a:ext cx="962025" cy="369332"/>
          </a:xfrm>
          <a:prstGeom prst="rect">
            <a:avLst/>
          </a:prstGeom>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Connect </a:t>
            </a:r>
          </a:p>
        </p:txBody>
      </p:sp>
      <p:sp>
        <p:nvSpPr>
          <p:cNvPr id="13" name="TextBox 12">
            <a:extLst>
              <a:ext uri="{FF2B5EF4-FFF2-40B4-BE49-F238E27FC236}">
                <a16:creationId xmlns:a16="http://schemas.microsoft.com/office/drawing/2014/main" id="{2442AD8B-318F-4B38-B571-215964B40A8A}"/>
              </a:ext>
            </a:extLst>
          </p:cNvPr>
          <p:cNvSpPr txBox="1"/>
          <p:nvPr/>
        </p:nvSpPr>
        <p:spPr>
          <a:xfrm>
            <a:off x="10767235" y="223291"/>
            <a:ext cx="1382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29" name="Picture 8" descr="EUROPEAN NETWORK FOR SOCIAL EMOTIONAL LEARNING">
            <a:extLst>
              <a:ext uri="{FF2B5EF4-FFF2-40B4-BE49-F238E27FC236}">
                <a16:creationId xmlns:a16="http://schemas.microsoft.com/office/drawing/2014/main" id="{15D4F0E6-83C8-4247-9AE7-E7B3BC0E0F9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275" t="11792" r="31041" b="32049"/>
          <a:stretch/>
        </p:blipFill>
        <p:spPr bwMode="auto">
          <a:xfrm>
            <a:off x="857250" y="2124075"/>
            <a:ext cx="990600" cy="9525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0" name="Gelijkbenige driehoek 29">
            <a:extLst>
              <a:ext uri="{FF2B5EF4-FFF2-40B4-BE49-F238E27FC236}">
                <a16:creationId xmlns:a16="http://schemas.microsoft.com/office/drawing/2014/main" id="{7732D054-DBE7-4074-A9CD-A47A5D94FC91}"/>
              </a:ext>
            </a:extLst>
          </p:cNvPr>
          <p:cNvSpPr/>
          <p:nvPr/>
        </p:nvSpPr>
        <p:spPr>
          <a:xfrm rot="16200000">
            <a:off x="1462090" y="5548312"/>
            <a:ext cx="438150" cy="37147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elijkbenige driehoek 30">
            <a:extLst>
              <a:ext uri="{FF2B5EF4-FFF2-40B4-BE49-F238E27FC236}">
                <a16:creationId xmlns:a16="http://schemas.microsoft.com/office/drawing/2014/main" id="{C6532F7D-4AF9-48CA-89C6-EAC1EB7122D6}"/>
              </a:ext>
            </a:extLst>
          </p:cNvPr>
          <p:cNvSpPr/>
          <p:nvPr/>
        </p:nvSpPr>
        <p:spPr>
          <a:xfrm rot="5400000">
            <a:off x="10272714" y="5472115"/>
            <a:ext cx="438150" cy="37147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hthoek 7">
            <a:extLst>
              <a:ext uri="{FF2B5EF4-FFF2-40B4-BE49-F238E27FC236}">
                <a16:creationId xmlns:a16="http://schemas.microsoft.com/office/drawing/2014/main" id="{7AA7EAE0-8710-4BB6-9F43-974680459615}"/>
              </a:ext>
            </a:extLst>
          </p:cNvPr>
          <p:cNvSpPr/>
          <p:nvPr/>
        </p:nvSpPr>
        <p:spPr>
          <a:xfrm>
            <a:off x="8734425" y="5067300"/>
            <a:ext cx="1000125" cy="1333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kstvak 9">
            <a:extLst>
              <a:ext uri="{FF2B5EF4-FFF2-40B4-BE49-F238E27FC236}">
                <a16:creationId xmlns:a16="http://schemas.microsoft.com/office/drawing/2014/main" id="{07A92F27-166B-43D0-85E3-8EED49D33AAC}"/>
              </a:ext>
            </a:extLst>
          </p:cNvPr>
          <p:cNvSpPr txBox="1"/>
          <p:nvPr/>
        </p:nvSpPr>
        <p:spPr>
          <a:xfrm>
            <a:off x="8324851" y="6396335"/>
            <a:ext cx="1828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err="1">
                <a:ln>
                  <a:noFill/>
                </a:ln>
                <a:solidFill>
                  <a:prstClr val="black"/>
                </a:solidFill>
                <a:effectLst/>
                <a:uLnTx/>
                <a:uFillTx/>
                <a:latin typeface="Calibri" panose="020F0502020204030204"/>
                <a:ea typeface="+mn-ea"/>
                <a:cs typeface="+mn-cs"/>
              </a:rPr>
              <a:t>Miltos</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nl-NL" sz="1200" b="0" i="0" u="none" strike="noStrike" kern="1200" cap="none" spc="0" normalizeH="0" baseline="0" noProof="0" err="1">
                <a:ln>
                  <a:noFill/>
                </a:ln>
                <a:solidFill>
                  <a:prstClr val="black"/>
                </a:solidFill>
                <a:effectLst/>
                <a:uLnTx/>
                <a:uFillTx/>
                <a:latin typeface="Calibri" panose="020F0502020204030204"/>
                <a:ea typeface="+mn-ea"/>
                <a:cs typeface="+mn-cs"/>
              </a:rPr>
              <a:t>Sakellariou</a:t>
            </a:r>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err="1">
                <a:ln>
                  <a:noFill/>
                </a:ln>
                <a:solidFill>
                  <a:prstClr val="black"/>
                </a:solidFill>
                <a:effectLst/>
                <a:uLnTx/>
                <a:uFillTx/>
                <a:latin typeface="Calibri" panose="020F0502020204030204"/>
                <a:ea typeface="+mn-ea"/>
                <a:cs typeface="+mn-cs"/>
              </a:rPr>
              <a:t>Altera</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Vita </a:t>
            </a:r>
          </a:p>
        </p:txBody>
      </p:sp>
      <p:pic>
        <p:nvPicPr>
          <p:cNvPr id="32" name="Picture 4" descr="Zoeken, vergrootglas, interface, symbool Pictogram in Miu Icons">
            <a:extLst>
              <a:ext uri="{FF2B5EF4-FFF2-40B4-BE49-F238E27FC236}">
                <a16:creationId xmlns:a16="http://schemas.microsoft.com/office/drawing/2014/main" id="{4C8E07A0-5D1D-4879-A5B9-0A50A8DD66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68076" y="85726"/>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4">
            <a:extLst>
              <a:ext uri="{FF2B5EF4-FFF2-40B4-BE49-F238E27FC236}">
                <a16:creationId xmlns:a16="http://schemas.microsoft.com/office/drawing/2014/main" id="{C3EADB47-5870-ABDB-6AC1-0A415DCFD565}"/>
              </a:ext>
            </a:extLst>
          </p:cNvPr>
          <p:cNvSpPr txBox="1"/>
          <p:nvPr/>
        </p:nvSpPr>
        <p:spPr>
          <a:xfrm>
            <a:off x="2233613" y="477976"/>
            <a:ext cx="8201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Home        History        Vision en mission        </a:t>
            </a:r>
            <a:r>
              <a:rPr kumimoji="0" lang="en-US" sz="1800" b="0" i="0" strike="noStrike" kern="1200" cap="none" spc="0" normalizeH="0" baseline="0" noProof="0">
                <a:ln>
                  <a:noFill/>
                </a:ln>
                <a:solidFill>
                  <a:prstClr val="white"/>
                </a:solidFill>
                <a:effectLst/>
                <a:uLnTx/>
                <a:uFillTx/>
                <a:latin typeface="Roboto" panose="02000000000000000000" pitchFamily="2" charset="0"/>
                <a:ea typeface="+mn-ea"/>
                <a:cs typeface="+mn-cs"/>
              </a:rPr>
              <a:t>Partners</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        </a:t>
            </a:r>
            <a:r>
              <a:rPr kumimoji="0" lang="en-US" sz="1800" b="0" i="0" u="sng" strike="noStrike" kern="1200" cap="none" spc="0" normalizeH="0" baseline="0" noProof="0">
                <a:ln>
                  <a:noFill/>
                </a:ln>
                <a:solidFill>
                  <a:prstClr val="white"/>
                </a:solidFill>
                <a:effectLst/>
                <a:uLnTx/>
                <a:uFillTx/>
                <a:latin typeface="Roboto" panose="02000000000000000000" pitchFamily="2" charset="0"/>
                <a:ea typeface="+mn-ea"/>
                <a:cs typeface="+mn-cs"/>
              </a:rPr>
              <a:t>Projects</a:t>
            </a:r>
            <a:r>
              <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rPr>
              <a:t>        Course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Audio 62">
            <a:hlinkClick r:id="" action="ppaction://media"/>
            <a:extLst>
              <a:ext uri="{FF2B5EF4-FFF2-40B4-BE49-F238E27FC236}">
                <a16:creationId xmlns:a16="http://schemas.microsoft.com/office/drawing/2014/main" id="{9D6DED6D-4C43-E29D-4162-3EB85E88C9D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1267090"/>
      </p:ext>
    </p:extLst>
  </p:cSld>
  <p:clrMapOvr>
    <a:masterClrMapping/>
  </p:clrMapOvr>
  <mc:AlternateContent xmlns:mc="http://schemas.openxmlformats.org/markup-compatibility/2006" xmlns:p14="http://schemas.microsoft.com/office/powerpoint/2010/main">
    <mc:Choice Requires="p14">
      <p:transition spd="slow" p14:dur="2000" advTm="11474"/>
    </mc:Choice>
    <mc:Fallback xmlns="">
      <p:transition spd="slow" advTm="11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Aangepast 1">
      <a:dk1>
        <a:sysClr val="windowText" lastClr="000000"/>
      </a:dk1>
      <a:lt1>
        <a:sysClr val="window" lastClr="FFFFFF"/>
      </a:lt1>
      <a:dk2>
        <a:srgbClr val="0E5580"/>
      </a:dk2>
      <a:lt2>
        <a:srgbClr val="EBEBEB"/>
      </a:lt2>
      <a:accent1>
        <a:srgbClr val="EBEBEB"/>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TM02836342[[fn=Ion]]</Template>
  <TotalTime>195</TotalTime>
  <Words>424</Words>
  <Application>Microsoft Office PowerPoint</Application>
  <PresentationFormat>Ευρεία οθόνη</PresentationFormat>
  <Paragraphs>111</Paragraphs>
  <Slides>12</Slides>
  <Notes>4</Notes>
  <HiddenSlides>0</HiddenSlides>
  <MMClips>11</MMClips>
  <ScaleCrop>false</ScaleCrop>
  <HeadingPairs>
    <vt:vector size="6" baseType="variant">
      <vt:variant>
        <vt:lpstr>Γραμματοσειρές που χρησιμοποιούνται</vt:lpstr>
      </vt:variant>
      <vt:variant>
        <vt:i4>7</vt:i4>
      </vt:variant>
      <vt:variant>
        <vt:lpstr>Θέμα</vt:lpstr>
      </vt:variant>
      <vt:variant>
        <vt:i4>2</vt:i4>
      </vt:variant>
      <vt:variant>
        <vt:lpstr>Τίτλοι διαφανειών</vt:lpstr>
      </vt:variant>
      <vt:variant>
        <vt:i4>12</vt:i4>
      </vt:variant>
    </vt:vector>
  </HeadingPairs>
  <TitlesOfParts>
    <vt:vector size="21" baseType="lpstr">
      <vt:lpstr>-apple-system</vt:lpstr>
      <vt:lpstr>Arial</vt:lpstr>
      <vt:lpstr>Calibri</vt:lpstr>
      <vt:lpstr>Calibri Light</vt:lpstr>
      <vt:lpstr>Century Gothic</vt:lpstr>
      <vt:lpstr>Roboto</vt:lpstr>
      <vt:lpstr>Wingdings 3</vt:lpstr>
      <vt:lpstr>Office Theme</vt:lpstr>
      <vt:lpstr>Ion</vt:lpstr>
      <vt:lpstr>ENSA General Assembly  </vt:lpstr>
      <vt:lpstr>Παρουσίαση του PowerPoint</vt:lpstr>
      <vt:lpstr>Design Thinking</vt:lpstr>
      <vt:lpstr>Prototype</vt:lpstr>
      <vt:lpstr>Παρουσίαση του PowerPoint</vt:lpstr>
      <vt:lpstr>A  B  C  H </vt:lpstr>
      <vt:lpstr>   </vt:lpstr>
      <vt:lpstr>Παρουσίαση του PowerPoint</vt:lpstr>
      <vt:lpstr>   </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bo stal</dc:creator>
  <cp:lastModifiedBy>Miltos Sakellariou</cp:lastModifiedBy>
  <cp:revision>3</cp:revision>
  <dcterms:created xsi:type="dcterms:W3CDTF">2022-11-09T11:14:19Z</dcterms:created>
  <dcterms:modified xsi:type="dcterms:W3CDTF">2022-11-24T12:39:47Z</dcterms:modified>
</cp:coreProperties>
</file>