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DD0E54-FE97-4938-8095-C68A32B42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5AB05AC-91BC-4949-8621-83686AAD7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DBB530-7103-4703-9FBE-48DC49881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3BDE45-FAC6-44AD-BBFA-496267571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1081D0-B1DA-4B36-A6C5-5339B00E2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84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28BAF-6364-4DFC-94DB-8562661DE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B29BE19-7075-495D-BF3D-3D6734FC2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924B81-9097-458F-8309-F5FDC0EA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93E387-811D-4B63-9D90-434D5EC6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8DA542-38F0-4DC5-A26A-0F32C78D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7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0235475-868E-4EF1-9B9D-D3E2BFE49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D0A9E71-EEB7-4CE7-8AE1-7AC983A17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7B6627-0373-45A7-8A97-D72AA4D75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27B4FB-DFB5-4B27-8FBD-805EEA187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A3F69A-1C1B-4B98-8843-5C8E7192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23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882F98-45EA-44D4-8CB6-051D74B43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E331F7-1529-479E-9039-B8E6DD6E8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E9A9C1-9E50-488F-9F75-CE1E94EA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478575-55B5-4583-96ED-B4303DFB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6E9A12-B05D-4E4E-B02E-E36D30CD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09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98ED2-DD9D-4507-8647-9D40BD472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6D2E91-240D-4624-B2EF-4D57ED9CB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7AB5C4-45D7-49B0-8226-654DA489C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CC9A3D-9D88-413C-855D-85712FF3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D12F41-B6FC-4A99-96BE-334DFF5E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56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326730-BC90-4B65-BDBB-21B0FC7CE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25B137-E5F7-49DB-BD04-ABF449687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F570123-4B2A-47A4-8F1D-887FF4CD5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C5C1D7-BA48-48C6-8F47-468EBDA00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13B99C-6D7A-4C39-AFAB-A2ECB0D6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3AB499-197B-42A6-BC40-F516B4A8D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75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109810-E148-47CD-B143-FB1B01330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845695D-55ED-4B65-841F-3A1E65AB4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A3161B-25A1-4FE3-97A3-5DD1CCAB0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597B513-C847-45DF-BDCB-76B665A5C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BA90F20-4F49-4B99-9E5B-E56501D91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D609F20-9B90-4B9F-B062-91283124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6E70A8F-92E0-4B1B-AB60-3CC29ABA0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A8D08A2-C22C-419D-A192-B48038F1E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96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4FA7D3-3322-4602-A453-48E0DF8D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82D6480-9615-47F8-B1C7-48F7EEF6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E4F345A-A250-46F5-B830-3E1CFA6AB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80A1C48-40CF-41E1-A2D6-5493020F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40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29BF09F-7624-4390-84AB-4FBC93FC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371884F-DFE0-4046-B1BB-9B230BB9B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20073CD-E4AF-4F14-BB56-592E8D4BB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326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BAB157-2225-43F5-BF94-81B75D032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96FF2A-CE4E-4DBC-8A21-B8C29D2D8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9D26FD-3DD5-4690-A3CE-F596A1B8A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40973F-0184-4BB7-A2B8-853F9F2E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B46E09-F520-441D-A245-2DA4EE7D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96C1AE-9588-4E4B-9D2F-9E218A5B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23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FD92E0-65BC-4F6A-A9D0-69E4612ED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A0079A3-A74C-4AF3-95F7-C265041DA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F4DEE88-2AD1-432B-9DD9-D4960301A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A8AE3C-A002-4115-AF4A-34014E29F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945EB8C-7893-47E2-8465-9E316E95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C0C444-D822-46AC-90AE-FBFBC643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43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409F61A-E652-49DB-BFD9-DC820F7EE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A4215FB-E097-4FA6-8CD2-6A35BA8E0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934EE9-264D-4DAF-975B-C03EAA5AA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8F5B7-BD6B-4AB9-A697-C79CC2494499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8C4BC9-5681-48FA-8CB4-04A538A58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FB78FD-67E7-46BE-80FD-91D4EF6CB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ADFE6-1106-41F4-8ADB-010FA3EF69B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96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E2FD80D-2300-46FA-8F70-E2887CD8B848}"/>
              </a:ext>
            </a:extLst>
          </p:cNvPr>
          <p:cNvSpPr txBox="1"/>
          <p:nvPr/>
        </p:nvSpPr>
        <p:spPr>
          <a:xfrm>
            <a:off x="1707781" y="1818841"/>
            <a:ext cx="927136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ENSA, European Network of Social Authorities, Youth, Child and Family,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ENSEL, European Network on Social and Emotional Learning working groups </a:t>
            </a:r>
          </a:p>
          <a:p>
            <a:pPr algn="ctr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“Strengthening the Future: A European Exchange on Policies for Minors, Youth, and Families”</a:t>
            </a:r>
          </a:p>
          <a:p>
            <a:pPr algn="ctr"/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Priorities, innovative service models and experiences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681F16-A7DA-4603-9F87-7831740C06ED}"/>
              </a:ext>
            </a:extLst>
          </p:cNvPr>
          <p:cNvSpPr txBox="1"/>
          <p:nvPr/>
        </p:nvSpPr>
        <p:spPr>
          <a:xfrm>
            <a:off x="2453770" y="4567098"/>
            <a:ext cx="7052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November 2024 – 10.00/13.00 </a:t>
            </a:r>
          </a:p>
          <a:p>
            <a:pPr algn="ctr"/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Odisee University of Applied Science, Avenue Huart Hamoir 136 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2095E00-06F0-473E-BDF0-904159B33A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547" y="299237"/>
            <a:ext cx="2362200" cy="905163"/>
          </a:xfrm>
          <a:prstGeom prst="rect">
            <a:avLst/>
          </a:prstGeom>
          <a:noFill/>
        </p:spPr>
      </p:pic>
      <p:pic>
        <p:nvPicPr>
          <p:cNvPr id="7" name="Immagine 6" descr="C:\Users\elena-curtopassi\Downloads\ensal network.png">
            <a:extLst>
              <a:ext uri="{FF2B5EF4-FFF2-40B4-BE49-F238E27FC236}">
                <a16:creationId xmlns:a16="http://schemas.microsoft.com/office/drawing/2014/main" id="{2052C2C7-E231-41A4-9AFD-1B8EB19D985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185" y="229200"/>
            <a:ext cx="1212850" cy="1045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 descr="C:\Users\elena-curtopassi\Downloads\png">
            <a:extLst>
              <a:ext uri="{FF2B5EF4-FFF2-40B4-BE49-F238E27FC236}">
                <a16:creationId xmlns:a16="http://schemas.microsoft.com/office/drawing/2014/main" id="{E940C559-ADAF-435E-A73A-BE3F645F056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51" y="6273225"/>
            <a:ext cx="1534454" cy="453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 descr="C:\Users\elena-curtopassi\Downloads\opgroene.png">
            <a:extLst>
              <a:ext uri="{FF2B5EF4-FFF2-40B4-BE49-F238E27FC236}">
                <a16:creationId xmlns:a16="http://schemas.microsoft.com/office/drawing/2014/main" id="{77D45388-6808-46E5-9E9E-54F520D6521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765" y="6187212"/>
            <a:ext cx="1873250" cy="584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 descr="C:\Users\elena-curtopassi\Downloads\special.png">
            <a:extLst>
              <a:ext uri="{FF2B5EF4-FFF2-40B4-BE49-F238E27FC236}">
                <a16:creationId xmlns:a16="http://schemas.microsoft.com/office/drawing/2014/main" id="{DBFFA631-5416-4973-866F-C8F46200A90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747" y="6056714"/>
            <a:ext cx="1331304" cy="714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 descr="C:\Users\elena-curtopassi\Downloads\regione veneto.png">
            <a:extLst>
              <a:ext uri="{FF2B5EF4-FFF2-40B4-BE49-F238E27FC236}">
                <a16:creationId xmlns:a16="http://schemas.microsoft.com/office/drawing/2014/main" id="{76D1AAA4-1759-4235-87AD-5ED21DE643BE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035" y="6121513"/>
            <a:ext cx="793959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 descr="C:\Users\elena-curtopassi\Downloads\ingoing (1).jpg">
            <a:extLst>
              <a:ext uri="{FF2B5EF4-FFF2-40B4-BE49-F238E27FC236}">
                <a16:creationId xmlns:a16="http://schemas.microsoft.com/office/drawing/2014/main" id="{47EB30B6-FBAF-44D2-863D-29C6B6698AD5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854" y="6056713"/>
            <a:ext cx="2059256" cy="714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5086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D'Este</dc:creator>
  <cp:lastModifiedBy>elena.curtopassi@regione.veneto.it</cp:lastModifiedBy>
  <cp:revision>5</cp:revision>
  <dcterms:created xsi:type="dcterms:W3CDTF">2024-11-12T10:02:06Z</dcterms:created>
  <dcterms:modified xsi:type="dcterms:W3CDTF">2024-11-15T13:24:25Z</dcterms:modified>
</cp:coreProperties>
</file>